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10058400" cy="7772400"/>
  <p:notesSz cx="6858000" cy="9144000"/>
  <p:embeddedFontLst>
    <p:embeddedFont>
      <p:font typeface="Century Gothic" panose="020B0502020202020204" pitchFamily="34" charset="0"/>
      <p:regular r:id="rId41"/>
      <p:bold r:id="rId42"/>
      <p:italic r:id="rId43"/>
      <p:boldItalic r:id="rId44"/>
    </p:embeddedFont>
    <p:embeddedFont>
      <p:font typeface="Roboto" panose="02000000000000000000" pitchFamily="2"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448">
          <p15:clr>
            <a:srgbClr val="A4A3A4"/>
          </p15:clr>
        </p15:guide>
        <p15:guide id="2" pos="31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05264A-AD31-AB06-F1B7-52446E7A647F}" v="1447" dt="2026-08-25T01:14:13.3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2010" y="96"/>
      </p:cViewPr>
      <p:guideLst>
        <p:guide orient="horz" pos="2448"/>
        <p:guide pos="31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 Fahoum" userId="S::robert.fahoum@sd27.bc.ca::3b26221d-b406-4c75-bfe7-5b06430e06f0" providerId="AD" clId="Web-{AF05264A-AD31-AB06-F1B7-52446E7A647F}"/>
    <pc:docChg chg="modSld">
      <pc:chgData name="Robert Fahoum" userId="S::robert.fahoum@sd27.bc.ca::3b26221d-b406-4c75-bfe7-5b06430e06f0" providerId="AD" clId="Web-{AF05264A-AD31-AB06-F1B7-52446E7A647F}" dt="2026-08-25T01:14:10.198" v="851" actId="20577"/>
      <pc:docMkLst>
        <pc:docMk/>
      </pc:docMkLst>
      <pc:sldChg chg="addSp modSp">
        <pc:chgData name="Robert Fahoum" userId="S::robert.fahoum@sd27.bc.ca::3b26221d-b406-4c75-bfe7-5b06430e06f0" providerId="AD" clId="Web-{AF05264A-AD31-AB06-F1B7-52446E7A647F}" dt="2026-08-25T00:35:09.964" v="40" actId="20577"/>
        <pc:sldMkLst>
          <pc:docMk/>
          <pc:sldMk cId="0" sldId="257"/>
        </pc:sldMkLst>
        <pc:spChg chg="mod">
          <ac:chgData name="Robert Fahoum" userId="S::robert.fahoum@sd27.bc.ca::3b26221d-b406-4c75-bfe7-5b06430e06f0" providerId="AD" clId="Web-{AF05264A-AD31-AB06-F1B7-52446E7A647F}" dt="2026-08-25T00:35:09.964" v="40" actId="20577"/>
          <ac:spMkLst>
            <pc:docMk/>
            <pc:sldMk cId="0" sldId="257"/>
            <ac:spMk id="135" creationId="{00000000-0000-0000-0000-000000000000}"/>
          </ac:spMkLst>
        </pc:spChg>
        <pc:picChg chg="add mod">
          <ac:chgData name="Robert Fahoum" userId="S::robert.fahoum@sd27.bc.ca::3b26221d-b406-4c75-bfe7-5b06430e06f0" providerId="AD" clId="Web-{AF05264A-AD31-AB06-F1B7-52446E7A647F}" dt="2026-08-25T00:32:54.396" v="6" actId="14100"/>
          <ac:picMkLst>
            <pc:docMk/>
            <pc:sldMk cId="0" sldId="257"/>
            <ac:picMk id="2" creationId="{40707C30-D273-336B-56EE-F4AB04521ADF}"/>
          </ac:picMkLst>
        </pc:picChg>
      </pc:sldChg>
      <pc:sldChg chg="addSp modSp">
        <pc:chgData name="Robert Fahoum" userId="S::robert.fahoum@sd27.bc.ca::3b26221d-b406-4c75-bfe7-5b06430e06f0" providerId="AD" clId="Web-{AF05264A-AD31-AB06-F1B7-52446E7A647F}" dt="2026-08-25T00:38:16.291" v="100" actId="20577"/>
        <pc:sldMkLst>
          <pc:docMk/>
          <pc:sldMk cId="0" sldId="258"/>
        </pc:sldMkLst>
        <pc:spChg chg="mod">
          <ac:chgData name="Robert Fahoum" userId="S::robert.fahoum@sd27.bc.ca::3b26221d-b406-4c75-bfe7-5b06430e06f0" providerId="AD" clId="Web-{AF05264A-AD31-AB06-F1B7-52446E7A647F}" dt="2026-08-25T00:38:16.291" v="100" actId="20577"/>
          <ac:spMkLst>
            <pc:docMk/>
            <pc:sldMk cId="0" sldId="258"/>
            <ac:spMk id="148" creationId="{00000000-0000-0000-0000-000000000000}"/>
          </ac:spMkLst>
        </pc:spChg>
        <pc:picChg chg="add mod">
          <ac:chgData name="Robert Fahoum" userId="S::robert.fahoum@sd27.bc.ca::3b26221d-b406-4c75-bfe7-5b06430e06f0" providerId="AD" clId="Web-{AF05264A-AD31-AB06-F1B7-52446E7A647F}" dt="2026-08-25T00:36:04.729" v="47" actId="14100"/>
          <ac:picMkLst>
            <pc:docMk/>
            <pc:sldMk cId="0" sldId="258"/>
            <ac:picMk id="2" creationId="{331C1186-7CDE-E9B7-7F41-88758AD66AB1}"/>
          </ac:picMkLst>
        </pc:picChg>
      </pc:sldChg>
      <pc:sldChg chg="addSp modSp">
        <pc:chgData name="Robert Fahoum" userId="S::robert.fahoum@sd27.bc.ca::3b26221d-b406-4c75-bfe7-5b06430e06f0" providerId="AD" clId="Web-{AF05264A-AD31-AB06-F1B7-52446E7A647F}" dt="2026-08-25T00:39:43.354" v="128" actId="20577"/>
        <pc:sldMkLst>
          <pc:docMk/>
          <pc:sldMk cId="0" sldId="259"/>
        </pc:sldMkLst>
        <pc:spChg chg="mod">
          <ac:chgData name="Robert Fahoum" userId="S::robert.fahoum@sd27.bc.ca::3b26221d-b406-4c75-bfe7-5b06430e06f0" providerId="AD" clId="Web-{AF05264A-AD31-AB06-F1B7-52446E7A647F}" dt="2026-08-25T00:39:43.354" v="128" actId="20577"/>
          <ac:spMkLst>
            <pc:docMk/>
            <pc:sldMk cId="0" sldId="259"/>
            <ac:spMk id="163" creationId="{00000000-0000-0000-0000-000000000000}"/>
          </ac:spMkLst>
        </pc:spChg>
        <pc:picChg chg="add mod">
          <ac:chgData name="Robert Fahoum" userId="S::robert.fahoum@sd27.bc.ca::3b26221d-b406-4c75-bfe7-5b06430e06f0" providerId="AD" clId="Web-{AF05264A-AD31-AB06-F1B7-52446E7A647F}" dt="2026-08-25T00:38:53.401" v="105" actId="14100"/>
          <ac:picMkLst>
            <pc:docMk/>
            <pc:sldMk cId="0" sldId="259"/>
            <ac:picMk id="2" creationId="{311B3AC1-D20E-898E-1179-B6FFDE42DE79}"/>
          </ac:picMkLst>
        </pc:picChg>
      </pc:sldChg>
      <pc:sldChg chg="addSp modSp">
        <pc:chgData name="Robert Fahoum" userId="S::robert.fahoum@sd27.bc.ca::3b26221d-b406-4c75-bfe7-5b06430e06f0" providerId="AD" clId="Web-{AF05264A-AD31-AB06-F1B7-52446E7A647F}" dt="2026-08-25T00:42:23.072" v="173" actId="20577"/>
        <pc:sldMkLst>
          <pc:docMk/>
          <pc:sldMk cId="0" sldId="260"/>
        </pc:sldMkLst>
        <pc:spChg chg="mod">
          <ac:chgData name="Robert Fahoum" userId="S::robert.fahoum@sd27.bc.ca::3b26221d-b406-4c75-bfe7-5b06430e06f0" providerId="AD" clId="Web-{AF05264A-AD31-AB06-F1B7-52446E7A647F}" dt="2026-08-25T00:42:23.072" v="173" actId="20577"/>
          <ac:spMkLst>
            <pc:docMk/>
            <pc:sldMk cId="0" sldId="260"/>
            <ac:spMk id="178" creationId="{00000000-0000-0000-0000-000000000000}"/>
          </ac:spMkLst>
        </pc:spChg>
        <pc:picChg chg="add mod">
          <ac:chgData name="Robert Fahoum" userId="S::robert.fahoum@sd27.bc.ca::3b26221d-b406-4c75-bfe7-5b06430e06f0" providerId="AD" clId="Web-{AF05264A-AD31-AB06-F1B7-52446E7A647F}" dt="2026-08-25T00:40:33.713" v="132" actId="14100"/>
          <ac:picMkLst>
            <pc:docMk/>
            <pc:sldMk cId="0" sldId="260"/>
            <ac:picMk id="2" creationId="{B81F7615-1D45-B36D-D743-61DB2BF0909A}"/>
          </ac:picMkLst>
        </pc:picChg>
      </pc:sldChg>
      <pc:sldChg chg="addSp modSp">
        <pc:chgData name="Robert Fahoum" userId="S::robert.fahoum@sd27.bc.ca::3b26221d-b406-4c75-bfe7-5b06430e06f0" providerId="AD" clId="Web-{AF05264A-AD31-AB06-F1B7-52446E7A647F}" dt="2026-08-25T00:43:34.806" v="217" actId="20577"/>
        <pc:sldMkLst>
          <pc:docMk/>
          <pc:sldMk cId="0" sldId="261"/>
        </pc:sldMkLst>
        <pc:spChg chg="mod">
          <ac:chgData name="Robert Fahoum" userId="S::robert.fahoum@sd27.bc.ca::3b26221d-b406-4c75-bfe7-5b06430e06f0" providerId="AD" clId="Web-{AF05264A-AD31-AB06-F1B7-52446E7A647F}" dt="2026-08-25T00:43:34.806" v="217" actId="20577"/>
          <ac:spMkLst>
            <pc:docMk/>
            <pc:sldMk cId="0" sldId="261"/>
            <ac:spMk id="193" creationId="{00000000-0000-0000-0000-000000000000}"/>
          </ac:spMkLst>
        </pc:spChg>
        <pc:picChg chg="add mod">
          <ac:chgData name="Robert Fahoum" userId="S::robert.fahoum@sd27.bc.ca::3b26221d-b406-4c75-bfe7-5b06430e06f0" providerId="AD" clId="Web-{AF05264A-AD31-AB06-F1B7-52446E7A647F}" dt="2026-08-25T00:42:52.713" v="177" actId="14100"/>
          <ac:picMkLst>
            <pc:docMk/>
            <pc:sldMk cId="0" sldId="261"/>
            <ac:picMk id="2" creationId="{23E556CB-4AB7-8A08-5986-69170F36DE10}"/>
          </ac:picMkLst>
        </pc:picChg>
      </pc:sldChg>
      <pc:sldChg chg="addSp modSp">
        <pc:chgData name="Robert Fahoum" userId="S::robert.fahoum@sd27.bc.ca::3b26221d-b406-4c75-bfe7-5b06430e06f0" providerId="AD" clId="Web-{AF05264A-AD31-AB06-F1B7-52446E7A647F}" dt="2026-08-25T00:45:42.806" v="242" actId="20577"/>
        <pc:sldMkLst>
          <pc:docMk/>
          <pc:sldMk cId="0" sldId="262"/>
        </pc:sldMkLst>
        <pc:spChg chg="mod">
          <ac:chgData name="Robert Fahoum" userId="S::robert.fahoum@sd27.bc.ca::3b26221d-b406-4c75-bfe7-5b06430e06f0" providerId="AD" clId="Web-{AF05264A-AD31-AB06-F1B7-52446E7A647F}" dt="2026-08-25T00:45:42.806" v="242" actId="20577"/>
          <ac:spMkLst>
            <pc:docMk/>
            <pc:sldMk cId="0" sldId="262"/>
            <ac:spMk id="207" creationId="{00000000-0000-0000-0000-000000000000}"/>
          </ac:spMkLst>
        </pc:spChg>
        <pc:picChg chg="add mod">
          <ac:chgData name="Robert Fahoum" userId="S::robert.fahoum@sd27.bc.ca::3b26221d-b406-4c75-bfe7-5b06430e06f0" providerId="AD" clId="Web-{AF05264A-AD31-AB06-F1B7-52446E7A647F}" dt="2026-08-25T00:44:59.650" v="221" actId="14100"/>
          <ac:picMkLst>
            <pc:docMk/>
            <pc:sldMk cId="0" sldId="262"/>
            <ac:picMk id="2" creationId="{3F312930-8EA6-1853-7275-5C7A5B7E63E7}"/>
          </ac:picMkLst>
        </pc:picChg>
      </pc:sldChg>
      <pc:sldChg chg="addSp modSp">
        <pc:chgData name="Robert Fahoum" userId="S::robert.fahoum@sd27.bc.ca::3b26221d-b406-4c75-bfe7-5b06430e06f0" providerId="AD" clId="Web-{AF05264A-AD31-AB06-F1B7-52446E7A647F}" dt="2026-08-25T00:47:14.290" v="289" actId="20577"/>
        <pc:sldMkLst>
          <pc:docMk/>
          <pc:sldMk cId="0" sldId="263"/>
        </pc:sldMkLst>
        <pc:spChg chg="mod">
          <ac:chgData name="Robert Fahoum" userId="S::robert.fahoum@sd27.bc.ca::3b26221d-b406-4c75-bfe7-5b06430e06f0" providerId="AD" clId="Web-{AF05264A-AD31-AB06-F1B7-52446E7A647F}" dt="2026-08-25T00:46:31.290" v="249" actId="14100"/>
          <ac:spMkLst>
            <pc:docMk/>
            <pc:sldMk cId="0" sldId="263"/>
            <ac:spMk id="216" creationId="{00000000-0000-0000-0000-000000000000}"/>
          </ac:spMkLst>
        </pc:spChg>
        <pc:spChg chg="mod">
          <ac:chgData name="Robert Fahoum" userId="S::robert.fahoum@sd27.bc.ca::3b26221d-b406-4c75-bfe7-5b06430e06f0" providerId="AD" clId="Web-{AF05264A-AD31-AB06-F1B7-52446E7A647F}" dt="2026-08-25T00:47:14.290" v="289" actId="20577"/>
          <ac:spMkLst>
            <pc:docMk/>
            <pc:sldMk cId="0" sldId="263"/>
            <ac:spMk id="221" creationId="{00000000-0000-0000-0000-000000000000}"/>
          </ac:spMkLst>
        </pc:spChg>
        <pc:picChg chg="add mod">
          <ac:chgData name="Robert Fahoum" userId="S::robert.fahoum@sd27.bc.ca::3b26221d-b406-4c75-bfe7-5b06430e06f0" providerId="AD" clId="Web-{AF05264A-AD31-AB06-F1B7-52446E7A647F}" dt="2026-08-25T00:46:36.337" v="250" actId="14100"/>
          <ac:picMkLst>
            <pc:docMk/>
            <pc:sldMk cId="0" sldId="263"/>
            <ac:picMk id="2" creationId="{09E16B24-8C4F-4E5F-1C94-7D190F7DB09A}"/>
          </ac:picMkLst>
        </pc:picChg>
      </pc:sldChg>
      <pc:sldChg chg="addSp modSp">
        <pc:chgData name="Robert Fahoum" userId="S::robert.fahoum@sd27.bc.ca::3b26221d-b406-4c75-bfe7-5b06430e06f0" providerId="AD" clId="Web-{AF05264A-AD31-AB06-F1B7-52446E7A647F}" dt="2026-08-25T00:48:39.796" v="327" actId="20577"/>
        <pc:sldMkLst>
          <pc:docMk/>
          <pc:sldMk cId="0" sldId="264"/>
        </pc:sldMkLst>
        <pc:spChg chg="mod">
          <ac:chgData name="Robert Fahoum" userId="S::robert.fahoum@sd27.bc.ca::3b26221d-b406-4c75-bfe7-5b06430e06f0" providerId="AD" clId="Web-{AF05264A-AD31-AB06-F1B7-52446E7A647F}" dt="2026-08-25T00:48:39.796" v="327" actId="20577"/>
          <ac:spMkLst>
            <pc:docMk/>
            <pc:sldMk cId="0" sldId="264"/>
            <ac:spMk id="235" creationId="{00000000-0000-0000-0000-000000000000}"/>
          </ac:spMkLst>
        </pc:spChg>
        <pc:picChg chg="add mod">
          <ac:chgData name="Robert Fahoum" userId="S::robert.fahoum@sd27.bc.ca::3b26221d-b406-4c75-bfe7-5b06430e06f0" providerId="AD" clId="Web-{AF05264A-AD31-AB06-F1B7-52446E7A647F}" dt="2026-08-25T00:48:05.104" v="293" actId="14100"/>
          <ac:picMkLst>
            <pc:docMk/>
            <pc:sldMk cId="0" sldId="264"/>
            <ac:picMk id="2" creationId="{D21614E3-6A33-1714-82A3-1F7082FC6A81}"/>
          </ac:picMkLst>
        </pc:picChg>
      </pc:sldChg>
      <pc:sldChg chg="addSp modSp">
        <pc:chgData name="Robert Fahoum" userId="S::robert.fahoum@sd27.bc.ca::3b26221d-b406-4c75-bfe7-5b06430e06f0" providerId="AD" clId="Web-{AF05264A-AD31-AB06-F1B7-52446E7A647F}" dt="2026-08-25T00:49:46.546" v="356" actId="20577"/>
        <pc:sldMkLst>
          <pc:docMk/>
          <pc:sldMk cId="0" sldId="265"/>
        </pc:sldMkLst>
        <pc:spChg chg="mod">
          <ac:chgData name="Robert Fahoum" userId="S::robert.fahoum@sd27.bc.ca::3b26221d-b406-4c75-bfe7-5b06430e06f0" providerId="AD" clId="Web-{AF05264A-AD31-AB06-F1B7-52446E7A647F}" dt="2026-08-25T00:49:46.546" v="356" actId="20577"/>
          <ac:spMkLst>
            <pc:docMk/>
            <pc:sldMk cId="0" sldId="265"/>
            <ac:spMk id="249" creationId="{00000000-0000-0000-0000-000000000000}"/>
          </ac:spMkLst>
        </pc:spChg>
        <pc:picChg chg="add mod">
          <ac:chgData name="Robert Fahoum" userId="S::robert.fahoum@sd27.bc.ca::3b26221d-b406-4c75-bfe7-5b06430e06f0" providerId="AD" clId="Web-{AF05264A-AD31-AB06-F1B7-52446E7A647F}" dt="2026-08-25T00:49:14.249" v="331" actId="14100"/>
          <ac:picMkLst>
            <pc:docMk/>
            <pc:sldMk cId="0" sldId="265"/>
            <ac:picMk id="2" creationId="{07D4FC54-6325-37C6-3542-952D2A01FAB4}"/>
          </ac:picMkLst>
        </pc:picChg>
      </pc:sldChg>
      <pc:sldChg chg="addSp modSp">
        <pc:chgData name="Robert Fahoum" userId="S::robert.fahoum@sd27.bc.ca::3b26221d-b406-4c75-bfe7-5b06430e06f0" providerId="AD" clId="Web-{AF05264A-AD31-AB06-F1B7-52446E7A647F}" dt="2026-08-25T00:50:58.858" v="399" actId="20577"/>
        <pc:sldMkLst>
          <pc:docMk/>
          <pc:sldMk cId="0" sldId="266"/>
        </pc:sldMkLst>
        <pc:spChg chg="mod">
          <ac:chgData name="Robert Fahoum" userId="S::robert.fahoum@sd27.bc.ca::3b26221d-b406-4c75-bfe7-5b06430e06f0" providerId="AD" clId="Web-{AF05264A-AD31-AB06-F1B7-52446E7A647F}" dt="2026-08-25T00:50:58.858" v="399" actId="20577"/>
          <ac:spMkLst>
            <pc:docMk/>
            <pc:sldMk cId="0" sldId="266"/>
            <ac:spMk id="262" creationId="{00000000-0000-0000-0000-000000000000}"/>
          </ac:spMkLst>
        </pc:spChg>
        <pc:picChg chg="add mod">
          <ac:chgData name="Robert Fahoum" userId="S::robert.fahoum@sd27.bc.ca::3b26221d-b406-4c75-bfe7-5b06430e06f0" providerId="AD" clId="Web-{AF05264A-AD31-AB06-F1B7-52446E7A647F}" dt="2026-08-25T00:50:13.780" v="360" actId="14100"/>
          <ac:picMkLst>
            <pc:docMk/>
            <pc:sldMk cId="0" sldId="266"/>
            <ac:picMk id="2" creationId="{77FB195A-D909-EFFC-E0B1-C68985CEDD1D}"/>
          </ac:picMkLst>
        </pc:picChg>
      </pc:sldChg>
      <pc:sldChg chg="addSp modSp">
        <pc:chgData name="Robert Fahoum" userId="S::robert.fahoum@sd27.bc.ca::3b26221d-b406-4c75-bfe7-5b06430e06f0" providerId="AD" clId="Web-{AF05264A-AD31-AB06-F1B7-52446E7A647F}" dt="2026-08-25T00:55:46.263" v="449" actId="20577"/>
        <pc:sldMkLst>
          <pc:docMk/>
          <pc:sldMk cId="0" sldId="267"/>
        </pc:sldMkLst>
        <pc:spChg chg="mod">
          <ac:chgData name="Robert Fahoum" userId="S::robert.fahoum@sd27.bc.ca::3b26221d-b406-4c75-bfe7-5b06430e06f0" providerId="AD" clId="Web-{AF05264A-AD31-AB06-F1B7-52446E7A647F}" dt="2026-08-25T00:55:46.263" v="449" actId="20577"/>
          <ac:spMkLst>
            <pc:docMk/>
            <pc:sldMk cId="0" sldId="267"/>
            <ac:spMk id="277" creationId="{00000000-0000-0000-0000-000000000000}"/>
          </ac:spMkLst>
        </pc:spChg>
        <pc:picChg chg="add mod">
          <ac:chgData name="Robert Fahoum" userId="S::robert.fahoum@sd27.bc.ca::3b26221d-b406-4c75-bfe7-5b06430e06f0" providerId="AD" clId="Web-{AF05264A-AD31-AB06-F1B7-52446E7A647F}" dt="2026-08-25T00:51:33.592" v="403" actId="14100"/>
          <ac:picMkLst>
            <pc:docMk/>
            <pc:sldMk cId="0" sldId="267"/>
            <ac:picMk id="2" creationId="{F0618040-ACF5-0C12-B7C3-748F56D9BDBF}"/>
          </ac:picMkLst>
        </pc:picChg>
      </pc:sldChg>
      <pc:sldChg chg="addSp modSp">
        <pc:chgData name="Robert Fahoum" userId="S::robert.fahoum@sd27.bc.ca::3b26221d-b406-4c75-bfe7-5b06430e06f0" providerId="AD" clId="Web-{AF05264A-AD31-AB06-F1B7-52446E7A647F}" dt="2026-08-25T00:58:10.294" v="493" actId="20577"/>
        <pc:sldMkLst>
          <pc:docMk/>
          <pc:sldMk cId="0" sldId="268"/>
        </pc:sldMkLst>
        <pc:spChg chg="mod">
          <ac:chgData name="Robert Fahoum" userId="S::robert.fahoum@sd27.bc.ca::3b26221d-b406-4c75-bfe7-5b06430e06f0" providerId="AD" clId="Web-{AF05264A-AD31-AB06-F1B7-52446E7A647F}" dt="2026-08-25T00:58:10.294" v="493" actId="20577"/>
          <ac:spMkLst>
            <pc:docMk/>
            <pc:sldMk cId="0" sldId="268"/>
            <ac:spMk id="291" creationId="{00000000-0000-0000-0000-000000000000}"/>
          </ac:spMkLst>
        </pc:spChg>
        <pc:picChg chg="add mod">
          <ac:chgData name="Robert Fahoum" userId="S::robert.fahoum@sd27.bc.ca::3b26221d-b406-4c75-bfe7-5b06430e06f0" providerId="AD" clId="Web-{AF05264A-AD31-AB06-F1B7-52446E7A647F}" dt="2026-08-25T00:57:15.435" v="463" actId="14100"/>
          <ac:picMkLst>
            <pc:docMk/>
            <pc:sldMk cId="0" sldId="268"/>
            <ac:picMk id="2" creationId="{2FC9BE55-6A2C-F8EE-0DCE-4A0CE671AF94}"/>
          </ac:picMkLst>
        </pc:picChg>
      </pc:sldChg>
      <pc:sldChg chg="addSp modSp">
        <pc:chgData name="Robert Fahoum" userId="S::robert.fahoum@sd27.bc.ca::3b26221d-b406-4c75-bfe7-5b06430e06f0" providerId="AD" clId="Web-{AF05264A-AD31-AB06-F1B7-52446E7A647F}" dt="2026-08-25T00:59:15.731" v="541" actId="20577"/>
        <pc:sldMkLst>
          <pc:docMk/>
          <pc:sldMk cId="0" sldId="269"/>
        </pc:sldMkLst>
        <pc:spChg chg="mod">
          <ac:chgData name="Robert Fahoum" userId="S::robert.fahoum@sd27.bc.ca::3b26221d-b406-4c75-bfe7-5b06430e06f0" providerId="AD" clId="Web-{AF05264A-AD31-AB06-F1B7-52446E7A647F}" dt="2026-08-25T00:59:15.731" v="541" actId="20577"/>
          <ac:spMkLst>
            <pc:docMk/>
            <pc:sldMk cId="0" sldId="269"/>
            <ac:spMk id="305" creationId="{00000000-0000-0000-0000-000000000000}"/>
          </ac:spMkLst>
        </pc:spChg>
        <pc:picChg chg="add mod">
          <ac:chgData name="Robert Fahoum" userId="S::robert.fahoum@sd27.bc.ca::3b26221d-b406-4c75-bfe7-5b06430e06f0" providerId="AD" clId="Web-{AF05264A-AD31-AB06-F1B7-52446E7A647F}" dt="2026-08-25T00:58:42.466" v="497" actId="14100"/>
          <ac:picMkLst>
            <pc:docMk/>
            <pc:sldMk cId="0" sldId="269"/>
            <ac:picMk id="2" creationId="{CF91EB47-3A5E-FBA6-8E9D-07F93BA9B054}"/>
          </ac:picMkLst>
        </pc:picChg>
      </pc:sldChg>
      <pc:sldChg chg="addSp modSp">
        <pc:chgData name="Robert Fahoum" userId="S::robert.fahoum@sd27.bc.ca::3b26221d-b406-4c75-bfe7-5b06430e06f0" providerId="AD" clId="Web-{AF05264A-AD31-AB06-F1B7-52446E7A647F}" dt="2026-08-25T01:00:12.169" v="571" actId="20577"/>
        <pc:sldMkLst>
          <pc:docMk/>
          <pc:sldMk cId="0" sldId="270"/>
        </pc:sldMkLst>
        <pc:spChg chg="mod">
          <ac:chgData name="Robert Fahoum" userId="S::robert.fahoum@sd27.bc.ca::3b26221d-b406-4c75-bfe7-5b06430e06f0" providerId="AD" clId="Web-{AF05264A-AD31-AB06-F1B7-52446E7A647F}" dt="2026-08-25T01:00:12.169" v="571" actId="20577"/>
          <ac:spMkLst>
            <pc:docMk/>
            <pc:sldMk cId="0" sldId="270"/>
            <ac:spMk id="319" creationId="{00000000-0000-0000-0000-000000000000}"/>
          </ac:spMkLst>
        </pc:spChg>
        <pc:picChg chg="add mod">
          <ac:chgData name="Robert Fahoum" userId="S::robert.fahoum@sd27.bc.ca::3b26221d-b406-4c75-bfe7-5b06430e06f0" providerId="AD" clId="Web-{AF05264A-AD31-AB06-F1B7-52446E7A647F}" dt="2026-08-25T00:59:38.841" v="545" actId="14100"/>
          <ac:picMkLst>
            <pc:docMk/>
            <pc:sldMk cId="0" sldId="270"/>
            <ac:picMk id="2" creationId="{24D36AE0-89FE-1DDF-BD6C-4174489E7823}"/>
          </ac:picMkLst>
        </pc:picChg>
      </pc:sldChg>
      <pc:sldChg chg="addSp modSp">
        <pc:chgData name="Robert Fahoum" userId="S::robert.fahoum@sd27.bc.ca::3b26221d-b406-4c75-bfe7-5b06430e06f0" providerId="AD" clId="Web-{AF05264A-AD31-AB06-F1B7-52446E7A647F}" dt="2026-08-25T01:01:39.981" v="625" actId="20577"/>
        <pc:sldMkLst>
          <pc:docMk/>
          <pc:sldMk cId="0" sldId="271"/>
        </pc:sldMkLst>
        <pc:spChg chg="mod">
          <ac:chgData name="Robert Fahoum" userId="S::robert.fahoum@sd27.bc.ca::3b26221d-b406-4c75-bfe7-5b06430e06f0" providerId="AD" clId="Web-{AF05264A-AD31-AB06-F1B7-52446E7A647F}" dt="2026-08-25T01:01:39.981" v="625" actId="20577"/>
          <ac:spMkLst>
            <pc:docMk/>
            <pc:sldMk cId="0" sldId="271"/>
            <ac:spMk id="333" creationId="{00000000-0000-0000-0000-000000000000}"/>
          </ac:spMkLst>
        </pc:spChg>
        <pc:picChg chg="add mod">
          <ac:chgData name="Robert Fahoum" userId="S::robert.fahoum@sd27.bc.ca::3b26221d-b406-4c75-bfe7-5b06430e06f0" providerId="AD" clId="Web-{AF05264A-AD31-AB06-F1B7-52446E7A647F}" dt="2026-08-25T01:00:42.372" v="575" actId="14100"/>
          <ac:picMkLst>
            <pc:docMk/>
            <pc:sldMk cId="0" sldId="271"/>
            <ac:picMk id="2" creationId="{8077FA47-E8EB-C616-A5B9-17F4EFEDD6AC}"/>
          </ac:picMkLst>
        </pc:picChg>
      </pc:sldChg>
      <pc:sldChg chg="addSp modSp">
        <pc:chgData name="Robert Fahoum" userId="S::robert.fahoum@sd27.bc.ca::3b26221d-b406-4c75-bfe7-5b06430e06f0" providerId="AD" clId="Web-{AF05264A-AD31-AB06-F1B7-52446E7A647F}" dt="2026-08-25T01:02:27.090" v="666" actId="20577"/>
        <pc:sldMkLst>
          <pc:docMk/>
          <pc:sldMk cId="0" sldId="272"/>
        </pc:sldMkLst>
        <pc:spChg chg="mod">
          <ac:chgData name="Robert Fahoum" userId="S::robert.fahoum@sd27.bc.ca::3b26221d-b406-4c75-bfe7-5b06430e06f0" providerId="AD" clId="Web-{AF05264A-AD31-AB06-F1B7-52446E7A647F}" dt="2026-08-25T01:02:27.090" v="666" actId="20577"/>
          <ac:spMkLst>
            <pc:docMk/>
            <pc:sldMk cId="0" sldId="272"/>
            <ac:spMk id="347" creationId="{00000000-0000-0000-0000-000000000000}"/>
          </ac:spMkLst>
        </pc:spChg>
        <pc:picChg chg="add mod">
          <ac:chgData name="Robert Fahoum" userId="S::robert.fahoum@sd27.bc.ca::3b26221d-b406-4c75-bfe7-5b06430e06f0" providerId="AD" clId="Web-{AF05264A-AD31-AB06-F1B7-52446E7A647F}" dt="2026-08-25T01:02:01.700" v="629" actId="14100"/>
          <ac:picMkLst>
            <pc:docMk/>
            <pc:sldMk cId="0" sldId="272"/>
            <ac:picMk id="2" creationId="{9E0EE986-4FCA-E951-8F6C-DDB451FE23F9}"/>
          </ac:picMkLst>
        </pc:picChg>
      </pc:sldChg>
      <pc:sldChg chg="addSp modSp">
        <pc:chgData name="Robert Fahoum" userId="S::robert.fahoum@sd27.bc.ca::3b26221d-b406-4c75-bfe7-5b06430e06f0" providerId="AD" clId="Web-{AF05264A-AD31-AB06-F1B7-52446E7A647F}" dt="2026-08-25T01:03:30.168" v="719" actId="20577"/>
        <pc:sldMkLst>
          <pc:docMk/>
          <pc:sldMk cId="0" sldId="273"/>
        </pc:sldMkLst>
        <pc:spChg chg="mod">
          <ac:chgData name="Robert Fahoum" userId="S::robert.fahoum@sd27.bc.ca::3b26221d-b406-4c75-bfe7-5b06430e06f0" providerId="AD" clId="Web-{AF05264A-AD31-AB06-F1B7-52446E7A647F}" dt="2026-08-25T01:03:30.168" v="719" actId="20577"/>
          <ac:spMkLst>
            <pc:docMk/>
            <pc:sldMk cId="0" sldId="273"/>
            <ac:spMk id="361" creationId="{00000000-0000-0000-0000-000000000000}"/>
          </ac:spMkLst>
        </pc:spChg>
        <pc:picChg chg="add mod">
          <ac:chgData name="Robert Fahoum" userId="S::robert.fahoum@sd27.bc.ca::3b26221d-b406-4c75-bfe7-5b06430e06f0" providerId="AD" clId="Web-{AF05264A-AD31-AB06-F1B7-52446E7A647F}" dt="2026-08-25T01:02:49.356" v="670" actId="14100"/>
          <ac:picMkLst>
            <pc:docMk/>
            <pc:sldMk cId="0" sldId="273"/>
            <ac:picMk id="2" creationId="{DD79C53C-2948-745C-60D5-579E8D208E3C}"/>
          </ac:picMkLst>
        </pc:picChg>
      </pc:sldChg>
      <pc:sldChg chg="addSp modSp">
        <pc:chgData name="Robert Fahoum" userId="S::robert.fahoum@sd27.bc.ca::3b26221d-b406-4c75-bfe7-5b06430e06f0" providerId="AD" clId="Web-{AF05264A-AD31-AB06-F1B7-52446E7A647F}" dt="2026-08-25T01:04:24.715" v="726" actId="20577"/>
        <pc:sldMkLst>
          <pc:docMk/>
          <pc:sldMk cId="0" sldId="276"/>
        </pc:sldMkLst>
        <pc:spChg chg="mod">
          <ac:chgData name="Robert Fahoum" userId="S::robert.fahoum@sd27.bc.ca::3b26221d-b406-4c75-bfe7-5b06430e06f0" providerId="AD" clId="Web-{AF05264A-AD31-AB06-F1B7-52446E7A647F}" dt="2026-08-25T01:04:24.715" v="726" actId="20577"/>
          <ac:spMkLst>
            <pc:docMk/>
            <pc:sldMk cId="0" sldId="276"/>
            <ac:spMk id="429" creationId="{00000000-0000-0000-0000-000000000000}"/>
          </ac:spMkLst>
        </pc:spChg>
        <pc:picChg chg="add mod">
          <ac:chgData name="Robert Fahoum" userId="S::robert.fahoum@sd27.bc.ca::3b26221d-b406-4c75-bfe7-5b06430e06f0" providerId="AD" clId="Web-{AF05264A-AD31-AB06-F1B7-52446E7A647F}" dt="2026-08-25T01:04:13.840" v="723" actId="14100"/>
          <ac:picMkLst>
            <pc:docMk/>
            <pc:sldMk cId="0" sldId="276"/>
            <ac:picMk id="2" creationId="{3A822BEA-536B-EA7E-A6C4-89A4E16209C0}"/>
          </ac:picMkLst>
        </pc:picChg>
      </pc:sldChg>
      <pc:sldChg chg="addSp modSp">
        <pc:chgData name="Robert Fahoum" userId="S::robert.fahoum@sd27.bc.ca::3b26221d-b406-4c75-bfe7-5b06430e06f0" providerId="AD" clId="Web-{AF05264A-AD31-AB06-F1B7-52446E7A647F}" dt="2026-08-25T01:05:19.465" v="737" actId="20577"/>
        <pc:sldMkLst>
          <pc:docMk/>
          <pc:sldMk cId="0" sldId="277"/>
        </pc:sldMkLst>
        <pc:spChg chg="mod">
          <ac:chgData name="Robert Fahoum" userId="S::robert.fahoum@sd27.bc.ca::3b26221d-b406-4c75-bfe7-5b06430e06f0" providerId="AD" clId="Web-{AF05264A-AD31-AB06-F1B7-52446E7A647F}" dt="2026-08-25T01:05:19.465" v="737" actId="20577"/>
          <ac:spMkLst>
            <pc:docMk/>
            <pc:sldMk cId="0" sldId="277"/>
            <ac:spMk id="442" creationId="{00000000-0000-0000-0000-000000000000}"/>
          </ac:spMkLst>
        </pc:spChg>
        <pc:picChg chg="add mod">
          <ac:chgData name="Robert Fahoum" userId="S::robert.fahoum@sd27.bc.ca::3b26221d-b406-4c75-bfe7-5b06430e06f0" providerId="AD" clId="Web-{AF05264A-AD31-AB06-F1B7-52446E7A647F}" dt="2026-08-25T01:05:04.027" v="732" actId="14100"/>
          <ac:picMkLst>
            <pc:docMk/>
            <pc:sldMk cId="0" sldId="277"/>
            <ac:picMk id="2" creationId="{7FEA84AB-00CA-BC53-8DA8-A18F804C7B3E}"/>
          </ac:picMkLst>
        </pc:picChg>
      </pc:sldChg>
      <pc:sldChg chg="addSp modSp">
        <pc:chgData name="Robert Fahoum" userId="S::robert.fahoum@sd27.bc.ca::3b26221d-b406-4c75-bfe7-5b06430e06f0" providerId="AD" clId="Web-{AF05264A-AD31-AB06-F1B7-52446E7A647F}" dt="2026-08-25T01:05:49.715" v="742" actId="1076"/>
        <pc:sldMkLst>
          <pc:docMk/>
          <pc:sldMk cId="0" sldId="278"/>
        </pc:sldMkLst>
        <pc:picChg chg="add mod">
          <ac:chgData name="Robert Fahoum" userId="S::robert.fahoum@sd27.bc.ca::3b26221d-b406-4c75-bfe7-5b06430e06f0" providerId="AD" clId="Web-{AF05264A-AD31-AB06-F1B7-52446E7A647F}" dt="2026-08-25T01:05:49.715" v="742" actId="1076"/>
          <ac:picMkLst>
            <pc:docMk/>
            <pc:sldMk cId="0" sldId="278"/>
            <ac:picMk id="2" creationId="{E5D14B4A-2175-38C2-5205-6740E00D6EDD}"/>
          </ac:picMkLst>
        </pc:picChg>
      </pc:sldChg>
      <pc:sldChg chg="addSp modSp">
        <pc:chgData name="Robert Fahoum" userId="S::robert.fahoum@sd27.bc.ca::3b26221d-b406-4c75-bfe7-5b06430e06f0" providerId="AD" clId="Web-{AF05264A-AD31-AB06-F1B7-52446E7A647F}" dt="2026-08-25T01:06:49.605" v="754" actId="20577"/>
        <pc:sldMkLst>
          <pc:docMk/>
          <pc:sldMk cId="0" sldId="279"/>
        </pc:sldMkLst>
        <pc:spChg chg="mod">
          <ac:chgData name="Robert Fahoum" userId="S::robert.fahoum@sd27.bc.ca::3b26221d-b406-4c75-bfe7-5b06430e06f0" providerId="AD" clId="Web-{AF05264A-AD31-AB06-F1B7-52446E7A647F}" dt="2026-08-25T01:06:49.605" v="754" actId="20577"/>
          <ac:spMkLst>
            <pc:docMk/>
            <pc:sldMk cId="0" sldId="279"/>
            <ac:spMk id="470" creationId="{00000000-0000-0000-0000-000000000000}"/>
          </ac:spMkLst>
        </pc:spChg>
        <pc:picChg chg="add mod">
          <ac:chgData name="Robert Fahoum" userId="S::robert.fahoum@sd27.bc.ca::3b26221d-b406-4c75-bfe7-5b06430e06f0" providerId="AD" clId="Web-{AF05264A-AD31-AB06-F1B7-52446E7A647F}" dt="2026-08-25T01:06:32.512" v="748" actId="14100"/>
          <ac:picMkLst>
            <pc:docMk/>
            <pc:sldMk cId="0" sldId="279"/>
            <ac:picMk id="2" creationId="{F3D1C277-65EE-68C9-FC1A-FEB06ADA06C3}"/>
          </ac:picMkLst>
        </pc:picChg>
      </pc:sldChg>
      <pc:sldChg chg="addSp modSp">
        <pc:chgData name="Robert Fahoum" userId="S::robert.fahoum@sd27.bc.ca::3b26221d-b406-4c75-bfe7-5b06430e06f0" providerId="AD" clId="Web-{AF05264A-AD31-AB06-F1B7-52446E7A647F}" dt="2026-08-25T01:07:31.293" v="784" actId="20577"/>
        <pc:sldMkLst>
          <pc:docMk/>
          <pc:sldMk cId="0" sldId="280"/>
        </pc:sldMkLst>
        <pc:spChg chg="mod">
          <ac:chgData name="Robert Fahoum" userId="S::robert.fahoum@sd27.bc.ca::3b26221d-b406-4c75-bfe7-5b06430e06f0" providerId="AD" clId="Web-{AF05264A-AD31-AB06-F1B7-52446E7A647F}" dt="2026-08-25T01:07:31.293" v="784" actId="20577"/>
          <ac:spMkLst>
            <pc:docMk/>
            <pc:sldMk cId="0" sldId="280"/>
            <ac:spMk id="484" creationId="{00000000-0000-0000-0000-000000000000}"/>
          </ac:spMkLst>
        </pc:spChg>
        <pc:picChg chg="add mod">
          <ac:chgData name="Robert Fahoum" userId="S::robert.fahoum@sd27.bc.ca::3b26221d-b406-4c75-bfe7-5b06430e06f0" providerId="AD" clId="Web-{AF05264A-AD31-AB06-F1B7-52446E7A647F}" dt="2026-08-25T01:07:15.293" v="758" actId="14100"/>
          <ac:picMkLst>
            <pc:docMk/>
            <pc:sldMk cId="0" sldId="280"/>
            <ac:picMk id="2" creationId="{419202F5-9D7C-F125-C4A5-D80BAACEEFCB}"/>
          </ac:picMkLst>
        </pc:picChg>
      </pc:sldChg>
      <pc:sldChg chg="addSp modSp">
        <pc:chgData name="Robert Fahoum" userId="S::robert.fahoum@sd27.bc.ca::3b26221d-b406-4c75-bfe7-5b06430e06f0" providerId="AD" clId="Web-{AF05264A-AD31-AB06-F1B7-52446E7A647F}" dt="2026-08-25T01:08:06.121" v="795" actId="20577"/>
        <pc:sldMkLst>
          <pc:docMk/>
          <pc:sldMk cId="0" sldId="281"/>
        </pc:sldMkLst>
        <pc:spChg chg="mod">
          <ac:chgData name="Robert Fahoum" userId="S::robert.fahoum@sd27.bc.ca::3b26221d-b406-4c75-bfe7-5b06430e06f0" providerId="AD" clId="Web-{AF05264A-AD31-AB06-F1B7-52446E7A647F}" dt="2026-08-25T01:08:06.121" v="795" actId="20577"/>
          <ac:spMkLst>
            <pc:docMk/>
            <pc:sldMk cId="0" sldId="281"/>
            <ac:spMk id="498" creationId="{00000000-0000-0000-0000-000000000000}"/>
          </ac:spMkLst>
        </pc:spChg>
        <pc:picChg chg="add mod">
          <ac:chgData name="Robert Fahoum" userId="S::robert.fahoum@sd27.bc.ca::3b26221d-b406-4c75-bfe7-5b06430e06f0" providerId="AD" clId="Web-{AF05264A-AD31-AB06-F1B7-52446E7A647F}" dt="2026-08-25T01:07:53.918" v="788" actId="14100"/>
          <ac:picMkLst>
            <pc:docMk/>
            <pc:sldMk cId="0" sldId="281"/>
            <ac:picMk id="2" creationId="{F57F2B68-3280-1E4B-2E2D-6374F298C9B2}"/>
          </ac:picMkLst>
        </pc:picChg>
      </pc:sldChg>
      <pc:sldChg chg="addSp modSp">
        <pc:chgData name="Robert Fahoum" userId="S::robert.fahoum@sd27.bc.ca::3b26221d-b406-4c75-bfe7-5b06430e06f0" providerId="AD" clId="Web-{AF05264A-AD31-AB06-F1B7-52446E7A647F}" dt="2026-08-25T01:08:33.511" v="800" actId="1076"/>
        <pc:sldMkLst>
          <pc:docMk/>
          <pc:sldMk cId="0" sldId="282"/>
        </pc:sldMkLst>
        <pc:picChg chg="add mod">
          <ac:chgData name="Robert Fahoum" userId="S::robert.fahoum@sd27.bc.ca::3b26221d-b406-4c75-bfe7-5b06430e06f0" providerId="AD" clId="Web-{AF05264A-AD31-AB06-F1B7-52446E7A647F}" dt="2026-08-25T01:08:33.511" v="800" actId="1076"/>
          <ac:picMkLst>
            <pc:docMk/>
            <pc:sldMk cId="0" sldId="282"/>
            <ac:picMk id="2" creationId="{3E86363B-8B26-A35B-CC53-C8467FA0E4BD}"/>
          </ac:picMkLst>
        </pc:picChg>
      </pc:sldChg>
      <pc:sldChg chg="addSp modSp">
        <pc:chgData name="Robert Fahoum" userId="S::robert.fahoum@sd27.bc.ca::3b26221d-b406-4c75-bfe7-5b06430e06f0" providerId="AD" clId="Web-{AF05264A-AD31-AB06-F1B7-52446E7A647F}" dt="2026-08-25T01:08:57.589" v="804" actId="14100"/>
        <pc:sldMkLst>
          <pc:docMk/>
          <pc:sldMk cId="0" sldId="283"/>
        </pc:sldMkLst>
        <pc:picChg chg="add mod">
          <ac:chgData name="Robert Fahoum" userId="S::robert.fahoum@sd27.bc.ca::3b26221d-b406-4c75-bfe7-5b06430e06f0" providerId="AD" clId="Web-{AF05264A-AD31-AB06-F1B7-52446E7A647F}" dt="2026-08-25T01:08:57.589" v="804" actId="14100"/>
          <ac:picMkLst>
            <pc:docMk/>
            <pc:sldMk cId="0" sldId="283"/>
            <ac:picMk id="2" creationId="{EF191BE1-961E-633D-75BE-6D50F485A106}"/>
          </ac:picMkLst>
        </pc:picChg>
      </pc:sldChg>
      <pc:sldChg chg="addSp modSp">
        <pc:chgData name="Robert Fahoum" userId="S::robert.fahoum@sd27.bc.ca::3b26221d-b406-4c75-bfe7-5b06430e06f0" providerId="AD" clId="Web-{AF05264A-AD31-AB06-F1B7-52446E7A647F}" dt="2026-08-25T01:09:40.714" v="809" actId="14100"/>
        <pc:sldMkLst>
          <pc:docMk/>
          <pc:sldMk cId="0" sldId="284"/>
        </pc:sldMkLst>
        <pc:picChg chg="add mod">
          <ac:chgData name="Robert Fahoum" userId="S::robert.fahoum@sd27.bc.ca::3b26221d-b406-4c75-bfe7-5b06430e06f0" providerId="AD" clId="Web-{AF05264A-AD31-AB06-F1B7-52446E7A647F}" dt="2026-08-25T01:09:40.714" v="809" actId="14100"/>
          <ac:picMkLst>
            <pc:docMk/>
            <pc:sldMk cId="0" sldId="284"/>
            <ac:picMk id="2" creationId="{417D5DEE-8CD1-A5E2-9FCD-DE6BED349057}"/>
          </ac:picMkLst>
        </pc:picChg>
      </pc:sldChg>
      <pc:sldChg chg="addSp modSp">
        <pc:chgData name="Robert Fahoum" userId="S::robert.fahoum@sd27.bc.ca::3b26221d-b406-4c75-bfe7-5b06430e06f0" providerId="AD" clId="Web-{AF05264A-AD31-AB06-F1B7-52446E7A647F}" dt="2026-08-25T01:10:06.761" v="813" actId="14100"/>
        <pc:sldMkLst>
          <pc:docMk/>
          <pc:sldMk cId="0" sldId="285"/>
        </pc:sldMkLst>
        <pc:picChg chg="add mod">
          <ac:chgData name="Robert Fahoum" userId="S::robert.fahoum@sd27.bc.ca::3b26221d-b406-4c75-bfe7-5b06430e06f0" providerId="AD" clId="Web-{AF05264A-AD31-AB06-F1B7-52446E7A647F}" dt="2026-08-25T01:10:06.761" v="813" actId="14100"/>
          <ac:picMkLst>
            <pc:docMk/>
            <pc:sldMk cId="0" sldId="285"/>
            <ac:picMk id="2" creationId="{2F33B1A4-BBA1-5A13-C050-4A51C6D3C7A9}"/>
          </ac:picMkLst>
        </pc:picChg>
      </pc:sldChg>
      <pc:sldChg chg="addSp modSp">
        <pc:chgData name="Robert Fahoum" userId="S::robert.fahoum@sd27.bc.ca::3b26221d-b406-4c75-bfe7-5b06430e06f0" providerId="AD" clId="Web-{AF05264A-AD31-AB06-F1B7-52446E7A647F}" dt="2026-08-25T01:10:42.636" v="818" actId="1076"/>
        <pc:sldMkLst>
          <pc:docMk/>
          <pc:sldMk cId="0" sldId="286"/>
        </pc:sldMkLst>
        <pc:picChg chg="add mod">
          <ac:chgData name="Robert Fahoum" userId="S::robert.fahoum@sd27.bc.ca::3b26221d-b406-4c75-bfe7-5b06430e06f0" providerId="AD" clId="Web-{AF05264A-AD31-AB06-F1B7-52446E7A647F}" dt="2026-08-25T01:10:42.636" v="818" actId="1076"/>
          <ac:picMkLst>
            <pc:docMk/>
            <pc:sldMk cId="0" sldId="286"/>
            <ac:picMk id="2" creationId="{5FD032F9-C0EF-9CF7-4979-A70C6CDA6719}"/>
          </ac:picMkLst>
        </pc:picChg>
      </pc:sldChg>
      <pc:sldChg chg="addSp modSp">
        <pc:chgData name="Robert Fahoum" userId="S::robert.fahoum@sd27.bc.ca::3b26221d-b406-4c75-bfe7-5b06430e06f0" providerId="AD" clId="Web-{AF05264A-AD31-AB06-F1B7-52446E7A647F}" dt="2026-08-25T01:11:08.683" v="822" actId="14100"/>
        <pc:sldMkLst>
          <pc:docMk/>
          <pc:sldMk cId="0" sldId="287"/>
        </pc:sldMkLst>
        <pc:picChg chg="add mod">
          <ac:chgData name="Robert Fahoum" userId="S::robert.fahoum@sd27.bc.ca::3b26221d-b406-4c75-bfe7-5b06430e06f0" providerId="AD" clId="Web-{AF05264A-AD31-AB06-F1B7-52446E7A647F}" dt="2026-08-25T01:11:08.683" v="822" actId="14100"/>
          <ac:picMkLst>
            <pc:docMk/>
            <pc:sldMk cId="0" sldId="287"/>
            <ac:picMk id="2" creationId="{FB918690-C97D-8FF5-18EC-1B64816EE3D2}"/>
          </ac:picMkLst>
        </pc:picChg>
      </pc:sldChg>
      <pc:sldChg chg="addSp modSp">
        <pc:chgData name="Robert Fahoum" userId="S::robert.fahoum@sd27.bc.ca::3b26221d-b406-4c75-bfe7-5b06430e06f0" providerId="AD" clId="Web-{AF05264A-AD31-AB06-F1B7-52446E7A647F}" dt="2026-08-25T01:11:32.058" v="826" actId="14100"/>
        <pc:sldMkLst>
          <pc:docMk/>
          <pc:sldMk cId="0" sldId="288"/>
        </pc:sldMkLst>
        <pc:picChg chg="add mod">
          <ac:chgData name="Robert Fahoum" userId="S::robert.fahoum@sd27.bc.ca::3b26221d-b406-4c75-bfe7-5b06430e06f0" providerId="AD" clId="Web-{AF05264A-AD31-AB06-F1B7-52446E7A647F}" dt="2026-08-25T01:11:32.058" v="826" actId="14100"/>
          <ac:picMkLst>
            <pc:docMk/>
            <pc:sldMk cId="0" sldId="288"/>
            <ac:picMk id="2" creationId="{092B8387-532D-48F4-8659-7B74DF6F7667}"/>
          </ac:picMkLst>
        </pc:picChg>
      </pc:sldChg>
      <pc:sldChg chg="addSp modSp">
        <pc:chgData name="Robert Fahoum" userId="S::robert.fahoum@sd27.bc.ca::3b26221d-b406-4c75-bfe7-5b06430e06f0" providerId="AD" clId="Web-{AF05264A-AD31-AB06-F1B7-52446E7A647F}" dt="2026-08-25T01:11:55.776" v="830" actId="14100"/>
        <pc:sldMkLst>
          <pc:docMk/>
          <pc:sldMk cId="0" sldId="289"/>
        </pc:sldMkLst>
        <pc:picChg chg="add mod">
          <ac:chgData name="Robert Fahoum" userId="S::robert.fahoum@sd27.bc.ca::3b26221d-b406-4c75-bfe7-5b06430e06f0" providerId="AD" clId="Web-{AF05264A-AD31-AB06-F1B7-52446E7A647F}" dt="2026-08-25T01:11:55.776" v="830" actId="14100"/>
          <ac:picMkLst>
            <pc:docMk/>
            <pc:sldMk cId="0" sldId="289"/>
            <ac:picMk id="2" creationId="{98D61FF2-A2C6-172E-50FA-C2B177D32239}"/>
          </ac:picMkLst>
        </pc:picChg>
      </pc:sldChg>
      <pc:sldChg chg="addSp modSp">
        <pc:chgData name="Robert Fahoum" userId="S::robert.fahoum@sd27.bc.ca::3b26221d-b406-4c75-bfe7-5b06430e06f0" providerId="AD" clId="Web-{AF05264A-AD31-AB06-F1B7-52446E7A647F}" dt="2026-08-25T01:12:22.761" v="834" actId="14100"/>
        <pc:sldMkLst>
          <pc:docMk/>
          <pc:sldMk cId="0" sldId="290"/>
        </pc:sldMkLst>
        <pc:picChg chg="add mod">
          <ac:chgData name="Robert Fahoum" userId="S::robert.fahoum@sd27.bc.ca::3b26221d-b406-4c75-bfe7-5b06430e06f0" providerId="AD" clId="Web-{AF05264A-AD31-AB06-F1B7-52446E7A647F}" dt="2026-08-25T01:12:22.761" v="834" actId="14100"/>
          <ac:picMkLst>
            <pc:docMk/>
            <pc:sldMk cId="0" sldId="290"/>
            <ac:picMk id="2" creationId="{2B7B62C8-0D1A-F34A-3B16-E4A7D36A3FCB}"/>
          </ac:picMkLst>
        </pc:picChg>
      </pc:sldChg>
      <pc:sldChg chg="addSp modSp">
        <pc:chgData name="Robert Fahoum" userId="S::robert.fahoum@sd27.bc.ca::3b26221d-b406-4c75-bfe7-5b06430e06f0" providerId="AD" clId="Web-{AF05264A-AD31-AB06-F1B7-52446E7A647F}" dt="2026-08-25T01:12:54.932" v="838" actId="14100"/>
        <pc:sldMkLst>
          <pc:docMk/>
          <pc:sldMk cId="0" sldId="291"/>
        </pc:sldMkLst>
        <pc:picChg chg="add mod">
          <ac:chgData name="Robert Fahoum" userId="S::robert.fahoum@sd27.bc.ca::3b26221d-b406-4c75-bfe7-5b06430e06f0" providerId="AD" clId="Web-{AF05264A-AD31-AB06-F1B7-52446E7A647F}" dt="2026-08-25T01:12:54.932" v="838" actId="14100"/>
          <ac:picMkLst>
            <pc:docMk/>
            <pc:sldMk cId="0" sldId="291"/>
            <ac:picMk id="2" creationId="{DA2DD6CD-E448-832E-D221-6C7498D52ECC}"/>
          </ac:picMkLst>
        </pc:picChg>
      </pc:sldChg>
      <pc:sldChg chg="addSp modSp">
        <pc:chgData name="Robert Fahoum" userId="S::robert.fahoum@sd27.bc.ca::3b26221d-b406-4c75-bfe7-5b06430e06f0" providerId="AD" clId="Web-{AF05264A-AD31-AB06-F1B7-52446E7A647F}" dt="2026-08-25T01:13:35.713" v="844" actId="14100"/>
        <pc:sldMkLst>
          <pc:docMk/>
          <pc:sldMk cId="0" sldId="292"/>
        </pc:sldMkLst>
        <pc:picChg chg="add mod">
          <ac:chgData name="Robert Fahoum" userId="S::robert.fahoum@sd27.bc.ca::3b26221d-b406-4c75-bfe7-5b06430e06f0" providerId="AD" clId="Web-{AF05264A-AD31-AB06-F1B7-52446E7A647F}" dt="2026-08-25T01:13:35.713" v="844" actId="14100"/>
          <ac:picMkLst>
            <pc:docMk/>
            <pc:sldMk cId="0" sldId="292"/>
            <ac:picMk id="2" creationId="{FE61D95C-C803-1152-84AB-DF4FF3F180EC}"/>
          </ac:picMkLst>
        </pc:picChg>
      </pc:sldChg>
      <pc:sldChg chg="addSp modSp">
        <pc:chgData name="Robert Fahoum" userId="S::robert.fahoum@sd27.bc.ca::3b26221d-b406-4c75-bfe7-5b06430e06f0" providerId="AD" clId="Web-{AF05264A-AD31-AB06-F1B7-52446E7A647F}" dt="2026-08-25T01:14:10.198" v="851" actId="20577"/>
        <pc:sldMkLst>
          <pc:docMk/>
          <pc:sldMk cId="0" sldId="293"/>
        </pc:sldMkLst>
        <pc:spChg chg="mod">
          <ac:chgData name="Robert Fahoum" userId="S::robert.fahoum@sd27.bc.ca::3b26221d-b406-4c75-bfe7-5b06430e06f0" providerId="AD" clId="Web-{AF05264A-AD31-AB06-F1B7-52446E7A647F}" dt="2026-08-25T01:14:10.198" v="851" actId="20577"/>
          <ac:spMkLst>
            <pc:docMk/>
            <pc:sldMk cId="0" sldId="293"/>
            <ac:spMk id="666" creationId="{00000000-0000-0000-0000-000000000000}"/>
          </ac:spMkLst>
        </pc:spChg>
        <pc:picChg chg="add mod">
          <ac:chgData name="Robert Fahoum" userId="S::robert.fahoum@sd27.bc.ca::3b26221d-b406-4c75-bfe7-5b06430e06f0" providerId="AD" clId="Web-{AF05264A-AD31-AB06-F1B7-52446E7A647F}" dt="2026-08-25T01:13:59.448" v="848" actId="14100"/>
          <ac:picMkLst>
            <pc:docMk/>
            <pc:sldMk cId="0" sldId="293"/>
            <ac:picMk id="2" creationId="{F866F310-EDFE-059B-356D-73B307220EC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13bf42d9f9e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9" name="Google Shape;239;g13bf42d9f9e_0_91: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13bf42d9f9e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3" name="Google Shape;253;g13bf42d9f9e_0_104: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13bf42d9f9e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g13bf42d9f9e_0_117: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13bf42d9f9e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1" name="Google Shape;281;g13bf42d9f9e_0_130: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13bf42d9f9e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5" name="Google Shape;295;g13bf42d9f9e_0_143: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13bf42d9f9e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9" name="Google Shape;309;g13bf42d9f9e_0_156: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13bf42d9f9e_0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3" name="Google Shape;323;g13bf42d9f9e_0_169: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13bf42d9f9e_0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g13bf42d9f9e_0_182: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13bf42d9f9e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1" name="Google Shape;351;g13bf42d9f9e_0_195: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g13bf42d9f9e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5" name="Google Shape;365;g13bf42d9f9e_0_208: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4" name="Google Shape;124;p2: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7" name="Google Shape;377;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9" name="Google Shape;419;p4: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13bf42d9f9e_0_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3" name="Google Shape;433;g13bf42d9f9e_0_239: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13bf42d9f9e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47" name="Google Shape;447;g13bf42d9f9e_0_253: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13bf42d9f9e_0_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1" name="Google Shape;461;g13bf42d9f9e_0_266: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13bf42d9f9e_0_2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5" name="Google Shape;475;g13bf42d9f9e_0_279: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g13bf42d9f9e_0_2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89" name="Google Shape;489;g13bf42d9f9e_0_292: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13bf42d9f9e_0_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3" name="Google Shape;503;g13bf42d9f9e_0_305: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g13bf42d9f9e_0_3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17" name="Google Shape;517;g13bf42d9f9e_0_318: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13bf42d9f9e_0_3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1" name="Google Shape;531;g13bf42d9f9e_0_331: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13bf42d9f9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 name="Google Shape;138;g13bf42d9f9e_0_0: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13bf42d9f9e_0_3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5" name="Google Shape;545;g13bf42d9f9e_0_344: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13bf42d9f9e_0_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9" name="Google Shape;559;g13bf42d9f9e_0_357: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13bf42d9f9e_0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3" name="Google Shape;573;g13bf42d9f9e_0_370: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13bf42d9f9e_0_3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7" name="Google Shape;587;g13bf42d9f9e_0_383: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13bf42d9f9e_0_3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01" name="Google Shape;601;g13bf42d9f9e_0_396: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13bf42d9f9e_0_4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5" name="Google Shape;615;g13bf42d9f9e_0_409: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13bf42d9f9e_0_4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9" name="Google Shape;629;g13bf42d9f9e_0_422: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13bf42d9f9e_0_4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43" name="Google Shape;643;g13bf42d9f9e_0_435: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g13bf42d9f9e_0_4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7" name="Google Shape;657;g13bf42d9f9e_0_448: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3bf42d9f9e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g13bf42d9f9e_0_13: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3bf42d9f9e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8" name="Google Shape;168;g13bf42d9f9e_0_26: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3bf42d9f9e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g13bf42d9f9e_0_39: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13bf42d9f9e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g13bf42d9f9e_0_52: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13bf42d9f9e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 name="Google Shape;211;g13bf42d9f9e_0_65: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13bf42d9f9e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g13bf42d9f9e_0_78:notes"/>
          <p:cNvSpPr>
            <a:spLocks noGrp="1" noRot="1" noChangeAspect="1"/>
          </p:cNvSpPr>
          <p:nvPr>
            <p:ph type="sldImg" idx="2"/>
          </p:nvPr>
        </p:nvSpPr>
        <p:spPr>
          <a:xfrm>
            <a:off x="1209675" y="685800"/>
            <a:ext cx="443865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691515" y="7203865"/>
            <a:ext cx="2263140" cy="41380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331845" y="7203865"/>
            <a:ext cx="3394710" cy="41380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7103745" y="7203865"/>
            <a:ext cx="2263140" cy="41380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691515" y="413810"/>
            <a:ext cx="8675370" cy="150230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563442" y="197115"/>
            <a:ext cx="4931516" cy="867537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0"/>
              </a:spcBef>
              <a:spcAft>
                <a:spcPts val="0"/>
              </a:spcAft>
              <a:buClr>
                <a:schemeClr val="dk1"/>
              </a:buClr>
              <a:buSzPts val="1800"/>
              <a:buChar char="•"/>
              <a:defRPr/>
            </a:lvl1pPr>
            <a:lvl2pPr marL="914400" lvl="1" indent="-342900" algn="l">
              <a:lnSpc>
                <a:spcPct val="90000"/>
              </a:lnSpc>
              <a:spcBef>
                <a:spcPts val="550"/>
              </a:spcBef>
              <a:spcAft>
                <a:spcPts val="0"/>
              </a:spcAft>
              <a:buClr>
                <a:schemeClr val="dk1"/>
              </a:buClr>
              <a:buSzPts val="1800"/>
              <a:buChar char="•"/>
              <a:defRPr/>
            </a:lvl2pPr>
            <a:lvl3pPr marL="1371600" lvl="2" indent="-342900" algn="l">
              <a:lnSpc>
                <a:spcPct val="90000"/>
              </a:lnSpc>
              <a:spcBef>
                <a:spcPts val="550"/>
              </a:spcBef>
              <a:spcAft>
                <a:spcPts val="0"/>
              </a:spcAft>
              <a:buClr>
                <a:schemeClr val="dk1"/>
              </a:buClr>
              <a:buSzPts val="1800"/>
              <a:buChar char="•"/>
              <a:defRPr/>
            </a:lvl3pPr>
            <a:lvl4pPr marL="1828800" lvl="3" indent="-342900" algn="l">
              <a:lnSpc>
                <a:spcPct val="90000"/>
              </a:lnSpc>
              <a:spcBef>
                <a:spcPts val="550"/>
              </a:spcBef>
              <a:spcAft>
                <a:spcPts val="0"/>
              </a:spcAft>
              <a:buClr>
                <a:schemeClr val="dk1"/>
              </a:buClr>
              <a:buSzPts val="1800"/>
              <a:buChar char="•"/>
              <a:defRPr/>
            </a:lvl4pPr>
            <a:lvl5pPr marL="2286000" lvl="4" indent="-342900" algn="l">
              <a:lnSpc>
                <a:spcPct val="90000"/>
              </a:lnSpc>
              <a:spcBef>
                <a:spcPts val="550"/>
              </a:spcBef>
              <a:spcAft>
                <a:spcPts val="0"/>
              </a:spcAft>
              <a:buClr>
                <a:schemeClr val="dk1"/>
              </a:buClr>
              <a:buSzPts val="1800"/>
              <a:buChar char="•"/>
              <a:defRPr/>
            </a:lvl5pPr>
            <a:lvl6pPr marL="2743200" lvl="5" indent="-342900" algn="l">
              <a:lnSpc>
                <a:spcPct val="90000"/>
              </a:lnSpc>
              <a:spcBef>
                <a:spcPts val="550"/>
              </a:spcBef>
              <a:spcAft>
                <a:spcPts val="0"/>
              </a:spcAft>
              <a:buClr>
                <a:schemeClr val="dk1"/>
              </a:buClr>
              <a:buSzPts val="1800"/>
              <a:buChar char="•"/>
              <a:defRPr/>
            </a:lvl6pPr>
            <a:lvl7pPr marL="3200400" lvl="6" indent="-342900" algn="l">
              <a:lnSpc>
                <a:spcPct val="90000"/>
              </a:lnSpc>
              <a:spcBef>
                <a:spcPts val="550"/>
              </a:spcBef>
              <a:spcAft>
                <a:spcPts val="0"/>
              </a:spcAft>
              <a:buClr>
                <a:schemeClr val="dk1"/>
              </a:buClr>
              <a:buSzPts val="1800"/>
              <a:buChar char="•"/>
              <a:defRPr/>
            </a:lvl7pPr>
            <a:lvl8pPr marL="3657600" lvl="7" indent="-342900" algn="l">
              <a:lnSpc>
                <a:spcPct val="90000"/>
              </a:lnSpc>
              <a:spcBef>
                <a:spcPts val="550"/>
              </a:spcBef>
              <a:spcAft>
                <a:spcPts val="0"/>
              </a:spcAft>
              <a:buClr>
                <a:schemeClr val="dk1"/>
              </a:buClr>
              <a:buSzPts val="1800"/>
              <a:buChar char="•"/>
              <a:defRPr/>
            </a:lvl8pPr>
            <a:lvl9pPr marL="4114800" lvl="8" indent="-342900" algn="l">
              <a:lnSpc>
                <a:spcPct val="90000"/>
              </a:lnSpc>
              <a:spcBef>
                <a:spcPts val="55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691515" y="7203865"/>
            <a:ext cx="2263140" cy="41380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331845" y="7203865"/>
            <a:ext cx="3394710" cy="41380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7103745" y="7203865"/>
            <a:ext cx="2263140" cy="41380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989089" y="2622762"/>
            <a:ext cx="6586750" cy="216884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88539" y="516784"/>
            <a:ext cx="6586750" cy="638079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0"/>
              </a:spcBef>
              <a:spcAft>
                <a:spcPts val="0"/>
              </a:spcAft>
              <a:buClr>
                <a:schemeClr val="dk1"/>
              </a:buClr>
              <a:buSzPts val="1800"/>
              <a:buChar char="•"/>
              <a:defRPr/>
            </a:lvl1pPr>
            <a:lvl2pPr marL="914400" lvl="1" indent="-342900" algn="l">
              <a:lnSpc>
                <a:spcPct val="90000"/>
              </a:lnSpc>
              <a:spcBef>
                <a:spcPts val="550"/>
              </a:spcBef>
              <a:spcAft>
                <a:spcPts val="0"/>
              </a:spcAft>
              <a:buClr>
                <a:schemeClr val="dk1"/>
              </a:buClr>
              <a:buSzPts val="1800"/>
              <a:buChar char="•"/>
              <a:defRPr/>
            </a:lvl2pPr>
            <a:lvl3pPr marL="1371600" lvl="2" indent="-342900" algn="l">
              <a:lnSpc>
                <a:spcPct val="90000"/>
              </a:lnSpc>
              <a:spcBef>
                <a:spcPts val="550"/>
              </a:spcBef>
              <a:spcAft>
                <a:spcPts val="0"/>
              </a:spcAft>
              <a:buClr>
                <a:schemeClr val="dk1"/>
              </a:buClr>
              <a:buSzPts val="1800"/>
              <a:buChar char="•"/>
              <a:defRPr/>
            </a:lvl3pPr>
            <a:lvl4pPr marL="1828800" lvl="3" indent="-342900" algn="l">
              <a:lnSpc>
                <a:spcPct val="90000"/>
              </a:lnSpc>
              <a:spcBef>
                <a:spcPts val="550"/>
              </a:spcBef>
              <a:spcAft>
                <a:spcPts val="0"/>
              </a:spcAft>
              <a:buClr>
                <a:schemeClr val="dk1"/>
              </a:buClr>
              <a:buSzPts val="1800"/>
              <a:buChar char="•"/>
              <a:defRPr/>
            </a:lvl4pPr>
            <a:lvl5pPr marL="2286000" lvl="4" indent="-342900" algn="l">
              <a:lnSpc>
                <a:spcPct val="90000"/>
              </a:lnSpc>
              <a:spcBef>
                <a:spcPts val="550"/>
              </a:spcBef>
              <a:spcAft>
                <a:spcPts val="0"/>
              </a:spcAft>
              <a:buClr>
                <a:schemeClr val="dk1"/>
              </a:buClr>
              <a:buSzPts val="1800"/>
              <a:buChar char="•"/>
              <a:defRPr/>
            </a:lvl5pPr>
            <a:lvl6pPr marL="2743200" lvl="5" indent="-342900" algn="l">
              <a:lnSpc>
                <a:spcPct val="90000"/>
              </a:lnSpc>
              <a:spcBef>
                <a:spcPts val="550"/>
              </a:spcBef>
              <a:spcAft>
                <a:spcPts val="0"/>
              </a:spcAft>
              <a:buClr>
                <a:schemeClr val="dk1"/>
              </a:buClr>
              <a:buSzPts val="1800"/>
              <a:buChar char="•"/>
              <a:defRPr/>
            </a:lvl6pPr>
            <a:lvl7pPr marL="3200400" lvl="6" indent="-342900" algn="l">
              <a:lnSpc>
                <a:spcPct val="90000"/>
              </a:lnSpc>
              <a:spcBef>
                <a:spcPts val="550"/>
              </a:spcBef>
              <a:spcAft>
                <a:spcPts val="0"/>
              </a:spcAft>
              <a:buClr>
                <a:schemeClr val="dk1"/>
              </a:buClr>
              <a:buSzPts val="1800"/>
              <a:buChar char="•"/>
              <a:defRPr/>
            </a:lvl7pPr>
            <a:lvl8pPr marL="3657600" lvl="7" indent="-342900" algn="l">
              <a:lnSpc>
                <a:spcPct val="90000"/>
              </a:lnSpc>
              <a:spcBef>
                <a:spcPts val="550"/>
              </a:spcBef>
              <a:spcAft>
                <a:spcPts val="0"/>
              </a:spcAft>
              <a:buClr>
                <a:schemeClr val="dk1"/>
              </a:buClr>
              <a:buSzPts val="1800"/>
              <a:buChar char="•"/>
              <a:defRPr/>
            </a:lvl8pPr>
            <a:lvl9pPr marL="4114800" lvl="8" indent="-342900" algn="l">
              <a:lnSpc>
                <a:spcPct val="90000"/>
              </a:lnSpc>
              <a:spcBef>
                <a:spcPts val="55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691515" y="7203865"/>
            <a:ext cx="2263140" cy="41380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331845" y="7203865"/>
            <a:ext cx="3394710" cy="41380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7103745" y="7203865"/>
            <a:ext cx="2263140" cy="41380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754380" y="1272011"/>
            <a:ext cx="8549640" cy="270594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600"/>
              <a:buFont typeface="Calibri"/>
              <a:buNone/>
              <a:defRPr sz="6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257300" y="4082310"/>
            <a:ext cx="7543800" cy="187653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chemeClr val="dk1"/>
              </a:buClr>
              <a:buSzPts val="2640"/>
              <a:buNone/>
              <a:defRPr sz="2640"/>
            </a:lvl1pPr>
            <a:lvl2pPr lvl="1" algn="ctr">
              <a:lnSpc>
                <a:spcPct val="90000"/>
              </a:lnSpc>
              <a:spcBef>
                <a:spcPts val="550"/>
              </a:spcBef>
              <a:spcAft>
                <a:spcPts val="0"/>
              </a:spcAft>
              <a:buClr>
                <a:schemeClr val="dk1"/>
              </a:buClr>
              <a:buSzPts val="2200"/>
              <a:buNone/>
              <a:defRPr sz="2200"/>
            </a:lvl2pPr>
            <a:lvl3pPr lvl="2" algn="ctr">
              <a:lnSpc>
                <a:spcPct val="90000"/>
              </a:lnSpc>
              <a:spcBef>
                <a:spcPts val="550"/>
              </a:spcBef>
              <a:spcAft>
                <a:spcPts val="0"/>
              </a:spcAft>
              <a:buClr>
                <a:schemeClr val="dk1"/>
              </a:buClr>
              <a:buSzPts val="1980"/>
              <a:buNone/>
              <a:defRPr sz="1979"/>
            </a:lvl3pPr>
            <a:lvl4pPr lvl="3" algn="ctr">
              <a:lnSpc>
                <a:spcPct val="90000"/>
              </a:lnSpc>
              <a:spcBef>
                <a:spcPts val="550"/>
              </a:spcBef>
              <a:spcAft>
                <a:spcPts val="0"/>
              </a:spcAft>
              <a:buClr>
                <a:schemeClr val="dk1"/>
              </a:buClr>
              <a:buSzPts val="1760"/>
              <a:buNone/>
              <a:defRPr sz="1760"/>
            </a:lvl4pPr>
            <a:lvl5pPr lvl="4" algn="ctr">
              <a:lnSpc>
                <a:spcPct val="90000"/>
              </a:lnSpc>
              <a:spcBef>
                <a:spcPts val="550"/>
              </a:spcBef>
              <a:spcAft>
                <a:spcPts val="0"/>
              </a:spcAft>
              <a:buClr>
                <a:schemeClr val="dk1"/>
              </a:buClr>
              <a:buSzPts val="1760"/>
              <a:buNone/>
              <a:defRPr sz="1760"/>
            </a:lvl5pPr>
            <a:lvl6pPr lvl="5" algn="ctr">
              <a:lnSpc>
                <a:spcPct val="90000"/>
              </a:lnSpc>
              <a:spcBef>
                <a:spcPts val="550"/>
              </a:spcBef>
              <a:spcAft>
                <a:spcPts val="0"/>
              </a:spcAft>
              <a:buClr>
                <a:schemeClr val="dk1"/>
              </a:buClr>
              <a:buSzPts val="1760"/>
              <a:buNone/>
              <a:defRPr sz="1760"/>
            </a:lvl6pPr>
            <a:lvl7pPr lvl="6" algn="ctr">
              <a:lnSpc>
                <a:spcPct val="90000"/>
              </a:lnSpc>
              <a:spcBef>
                <a:spcPts val="550"/>
              </a:spcBef>
              <a:spcAft>
                <a:spcPts val="0"/>
              </a:spcAft>
              <a:buClr>
                <a:schemeClr val="dk1"/>
              </a:buClr>
              <a:buSzPts val="1760"/>
              <a:buNone/>
              <a:defRPr sz="1760"/>
            </a:lvl7pPr>
            <a:lvl8pPr lvl="7" algn="ctr">
              <a:lnSpc>
                <a:spcPct val="90000"/>
              </a:lnSpc>
              <a:spcBef>
                <a:spcPts val="550"/>
              </a:spcBef>
              <a:spcAft>
                <a:spcPts val="0"/>
              </a:spcAft>
              <a:buClr>
                <a:schemeClr val="dk1"/>
              </a:buClr>
              <a:buSzPts val="1760"/>
              <a:buNone/>
              <a:defRPr sz="1760"/>
            </a:lvl8pPr>
            <a:lvl9pPr lvl="8" algn="ctr">
              <a:lnSpc>
                <a:spcPct val="90000"/>
              </a:lnSpc>
              <a:spcBef>
                <a:spcPts val="550"/>
              </a:spcBef>
              <a:spcAft>
                <a:spcPts val="0"/>
              </a:spcAft>
              <a:buClr>
                <a:schemeClr val="dk1"/>
              </a:buClr>
              <a:buSzPts val="1760"/>
              <a:buNone/>
              <a:defRPr sz="1760"/>
            </a:lvl9pPr>
          </a:lstStyle>
          <a:p>
            <a:endParaRPr/>
          </a:p>
        </p:txBody>
      </p:sp>
      <p:sp>
        <p:nvSpPr>
          <p:cNvPr id="18" name="Google Shape;18;p3"/>
          <p:cNvSpPr txBox="1">
            <a:spLocks noGrp="1"/>
          </p:cNvSpPr>
          <p:nvPr>
            <p:ph type="dt" idx="10"/>
          </p:nvPr>
        </p:nvSpPr>
        <p:spPr>
          <a:xfrm>
            <a:off x="691515" y="7203865"/>
            <a:ext cx="2263140" cy="41380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331845" y="7203865"/>
            <a:ext cx="3394710" cy="41380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7103745" y="7203865"/>
            <a:ext cx="2263140" cy="41380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691515" y="413810"/>
            <a:ext cx="8675370" cy="150230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691515" y="2069042"/>
            <a:ext cx="8675370" cy="493151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0"/>
              </a:spcBef>
              <a:spcAft>
                <a:spcPts val="0"/>
              </a:spcAft>
              <a:buClr>
                <a:schemeClr val="dk1"/>
              </a:buClr>
              <a:buSzPts val="1800"/>
              <a:buChar char="•"/>
              <a:defRPr/>
            </a:lvl1pPr>
            <a:lvl2pPr marL="914400" lvl="1" indent="-342900" algn="l">
              <a:lnSpc>
                <a:spcPct val="90000"/>
              </a:lnSpc>
              <a:spcBef>
                <a:spcPts val="550"/>
              </a:spcBef>
              <a:spcAft>
                <a:spcPts val="0"/>
              </a:spcAft>
              <a:buClr>
                <a:schemeClr val="dk1"/>
              </a:buClr>
              <a:buSzPts val="1800"/>
              <a:buChar char="•"/>
              <a:defRPr/>
            </a:lvl2pPr>
            <a:lvl3pPr marL="1371600" lvl="2" indent="-342900" algn="l">
              <a:lnSpc>
                <a:spcPct val="90000"/>
              </a:lnSpc>
              <a:spcBef>
                <a:spcPts val="550"/>
              </a:spcBef>
              <a:spcAft>
                <a:spcPts val="0"/>
              </a:spcAft>
              <a:buClr>
                <a:schemeClr val="dk1"/>
              </a:buClr>
              <a:buSzPts val="1800"/>
              <a:buChar char="•"/>
              <a:defRPr/>
            </a:lvl3pPr>
            <a:lvl4pPr marL="1828800" lvl="3" indent="-342900" algn="l">
              <a:lnSpc>
                <a:spcPct val="90000"/>
              </a:lnSpc>
              <a:spcBef>
                <a:spcPts val="550"/>
              </a:spcBef>
              <a:spcAft>
                <a:spcPts val="0"/>
              </a:spcAft>
              <a:buClr>
                <a:schemeClr val="dk1"/>
              </a:buClr>
              <a:buSzPts val="1800"/>
              <a:buChar char="•"/>
              <a:defRPr/>
            </a:lvl4pPr>
            <a:lvl5pPr marL="2286000" lvl="4" indent="-342900" algn="l">
              <a:lnSpc>
                <a:spcPct val="90000"/>
              </a:lnSpc>
              <a:spcBef>
                <a:spcPts val="550"/>
              </a:spcBef>
              <a:spcAft>
                <a:spcPts val="0"/>
              </a:spcAft>
              <a:buClr>
                <a:schemeClr val="dk1"/>
              </a:buClr>
              <a:buSzPts val="1800"/>
              <a:buChar char="•"/>
              <a:defRPr/>
            </a:lvl5pPr>
            <a:lvl6pPr marL="2743200" lvl="5" indent="-342900" algn="l">
              <a:lnSpc>
                <a:spcPct val="90000"/>
              </a:lnSpc>
              <a:spcBef>
                <a:spcPts val="550"/>
              </a:spcBef>
              <a:spcAft>
                <a:spcPts val="0"/>
              </a:spcAft>
              <a:buClr>
                <a:schemeClr val="dk1"/>
              </a:buClr>
              <a:buSzPts val="1800"/>
              <a:buChar char="•"/>
              <a:defRPr/>
            </a:lvl6pPr>
            <a:lvl7pPr marL="3200400" lvl="6" indent="-342900" algn="l">
              <a:lnSpc>
                <a:spcPct val="90000"/>
              </a:lnSpc>
              <a:spcBef>
                <a:spcPts val="550"/>
              </a:spcBef>
              <a:spcAft>
                <a:spcPts val="0"/>
              </a:spcAft>
              <a:buClr>
                <a:schemeClr val="dk1"/>
              </a:buClr>
              <a:buSzPts val="1800"/>
              <a:buChar char="•"/>
              <a:defRPr/>
            </a:lvl7pPr>
            <a:lvl8pPr marL="3657600" lvl="7" indent="-342900" algn="l">
              <a:lnSpc>
                <a:spcPct val="90000"/>
              </a:lnSpc>
              <a:spcBef>
                <a:spcPts val="550"/>
              </a:spcBef>
              <a:spcAft>
                <a:spcPts val="0"/>
              </a:spcAft>
              <a:buClr>
                <a:schemeClr val="dk1"/>
              </a:buClr>
              <a:buSzPts val="1800"/>
              <a:buChar char="•"/>
              <a:defRPr/>
            </a:lvl8pPr>
            <a:lvl9pPr marL="4114800" lvl="8" indent="-342900" algn="l">
              <a:lnSpc>
                <a:spcPct val="90000"/>
              </a:lnSpc>
              <a:spcBef>
                <a:spcPts val="55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691515" y="7203865"/>
            <a:ext cx="2263140" cy="41380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331845" y="7203865"/>
            <a:ext cx="3394710" cy="41380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7103745" y="7203865"/>
            <a:ext cx="2263140" cy="41380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686277" y="1937705"/>
            <a:ext cx="8675370" cy="3233102"/>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600"/>
              <a:buFont typeface="Calibri"/>
              <a:buNone/>
              <a:defRPr sz="6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686277" y="5201393"/>
            <a:ext cx="8675370" cy="17002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2640"/>
              <a:buNone/>
              <a:defRPr sz="2640">
                <a:solidFill>
                  <a:schemeClr val="dk1"/>
                </a:solidFill>
              </a:defRPr>
            </a:lvl1pPr>
            <a:lvl2pPr marL="914400" lvl="1" indent="-228600" algn="l">
              <a:lnSpc>
                <a:spcPct val="90000"/>
              </a:lnSpc>
              <a:spcBef>
                <a:spcPts val="550"/>
              </a:spcBef>
              <a:spcAft>
                <a:spcPts val="0"/>
              </a:spcAft>
              <a:buClr>
                <a:srgbClr val="888888"/>
              </a:buClr>
              <a:buSzPts val="2200"/>
              <a:buNone/>
              <a:defRPr sz="2200">
                <a:solidFill>
                  <a:srgbClr val="888888"/>
                </a:solidFill>
              </a:defRPr>
            </a:lvl2pPr>
            <a:lvl3pPr marL="1371600" lvl="2" indent="-228600" algn="l">
              <a:lnSpc>
                <a:spcPct val="90000"/>
              </a:lnSpc>
              <a:spcBef>
                <a:spcPts val="550"/>
              </a:spcBef>
              <a:spcAft>
                <a:spcPts val="0"/>
              </a:spcAft>
              <a:buClr>
                <a:srgbClr val="888888"/>
              </a:buClr>
              <a:buSzPts val="1980"/>
              <a:buNone/>
              <a:defRPr sz="1979">
                <a:solidFill>
                  <a:srgbClr val="888888"/>
                </a:solidFill>
              </a:defRPr>
            </a:lvl3pPr>
            <a:lvl4pPr marL="1828800" lvl="3" indent="-228600" algn="l">
              <a:lnSpc>
                <a:spcPct val="90000"/>
              </a:lnSpc>
              <a:spcBef>
                <a:spcPts val="550"/>
              </a:spcBef>
              <a:spcAft>
                <a:spcPts val="0"/>
              </a:spcAft>
              <a:buClr>
                <a:srgbClr val="888888"/>
              </a:buClr>
              <a:buSzPts val="1760"/>
              <a:buNone/>
              <a:defRPr sz="1760">
                <a:solidFill>
                  <a:srgbClr val="888888"/>
                </a:solidFill>
              </a:defRPr>
            </a:lvl4pPr>
            <a:lvl5pPr marL="2286000" lvl="4" indent="-228600" algn="l">
              <a:lnSpc>
                <a:spcPct val="90000"/>
              </a:lnSpc>
              <a:spcBef>
                <a:spcPts val="550"/>
              </a:spcBef>
              <a:spcAft>
                <a:spcPts val="0"/>
              </a:spcAft>
              <a:buClr>
                <a:srgbClr val="888888"/>
              </a:buClr>
              <a:buSzPts val="1760"/>
              <a:buNone/>
              <a:defRPr sz="1760">
                <a:solidFill>
                  <a:srgbClr val="888888"/>
                </a:solidFill>
              </a:defRPr>
            </a:lvl5pPr>
            <a:lvl6pPr marL="2743200" lvl="5" indent="-228600" algn="l">
              <a:lnSpc>
                <a:spcPct val="90000"/>
              </a:lnSpc>
              <a:spcBef>
                <a:spcPts val="550"/>
              </a:spcBef>
              <a:spcAft>
                <a:spcPts val="0"/>
              </a:spcAft>
              <a:buClr>
                <a:srgbClr val="888888"/>
              </a:buClr>
              <a:buSzPts val="1760"/>
              <a:buNone/>
              <a:defRPr sz="1760">
                <a:solidFill>
                  <a:srgbClr val="888888"/>
                </a:solidFill>
              </a:defRPr>
            </a:lvl6pPr>
            <a:lvl7pPr marL="3200400" lvl="6" indent="-228600" algn="l">
              <a:lnSpc>
                <a:spcPct val="90000"/>
              </a:lnSpc>
              <a:spcBef>
                <a:spcPts val="550"/>
              </a:spcBef>
              <a:spcAft>
                <a:spcPts val="0"/>
              </a:spcAft>
              <a:buClr>
                <a:srgbClr val="888888"/>
              </a:buClr>
              <a:buSzPts val="1760"/>
              <a:buNone/>
              <a:defRPr sz="1760">
                <a:solidFill>
                  <a:srgbClr val="888888"/>
                </a:solidFill>
              </a:defRPr>
            </a:lvl7pPr>
            <a:lvl8pPr marL="3657600" lvl="7" indent="-228600" algn="l">
              <a:lnSpc>
                <a:spcPct val="90000"/>
              </a:lnSpc>
              <a:spcBef>
                <a:spcPts val="550"/>
              </a:spcBef>
              <a:spcAft>
                <a:spcPts val="0"/>
              </a:spcAft>
              <a:buClr>
                <a:srgbClr val="888888"/>
              </a:buClr>
              <a:buSzPts val="1760"/>
              <a:buNone/>
              <a:defRPr sz="1760">
                <a:solidFill>
                  <a:srgbClr val="888888"/>
                </a:solidFill>
              </a:defRPr>
            </a:lvl8pPr>
            <a:lvl9pPr marL="4114800" lvl="8" indent="-228600" algn="l">
              <a:lnSpc>
                <a:spcPct val="90000"/>
              </a:lnSpc>
              <a:spcBef>
                <a:spcPts val="550"/>
              </a:spcBef>
              <a:spcAft>
                <a:spcPts val="0"/>
              </a:spcAft>
              <a:buClr>
                <a:srgbClr val="888888"/>
              </a:buClr>
              <a:buSzPts val="1760"/>
              <a:buNone/>
              <a:defRPr sz="1760">
                <a:solidFill>
                  <a:srgbClr val="888888"/>
                </a:solidFill>
              </a:defRPr>
            </a:lvl9pPr>
          </a:lstStyle>
          <a:p>
            <a:endParaRPr/>
          </a:p>
        </p:txBody>
      </p:sp>
      <p:sp>
        <p:nvSpPr>
          <p:cNvPr id="30" name="Google Shape;30;p5"/>
          <p:cNvSpPr txBox="1">
            <a:spLocks noGrp="1"/>
          </p:cNvSpPr>
          <p:nvPr>
            <p:ph type="dt" idx="10"/>
          </p:nvPr>
        </p:nvSpPr>
        <p:spPr>
          <a:xfrm>
            <a:off x="691515" y="7203865"/>
            <a:ext cx="2263140" cy="41380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331845" y="7203865"/>
            <a:ext cx="3394710" cy="41380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7103745" y="7203865"/>
            <a:ext cx="2263140" cy="41380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691515" y="413810"/>
            <a:ext cx="8675370" cy="150230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691515" y="2069042"/>
            <a:ext cx="4274820" cy="493151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0"/>
              </a:spcBef>
              <a:spcAft>
                <a:spcPts val="0"/>
              </a:spcAft>
              <a:buClr>
                <a:schemeClr val="dk1"/>
              </a:buClr>
              <a:buSzPts val="1800"/>
              <a:buChar char="•"/>
              <a:defRPr/>
            </a:lvl1pPr>
            <a:lvl2pPr marL="914400" lvl="1" indent="-342900" algn="l">
              <a:lnSpc>
                <a:spcPct val="90000"/>
              </a:lnSpc>
              <a:spcBef>
                <a:spcPts val="550"/>
              </a:spcBef>
              <a:spcAft>
                <a:spcPts val="0"/>
              </a:spcAft>
              <a:buClr>
                <a:schemeClr val="dk1"/>
              </a:buClr>
              <a:buSzPts val="1800"/>
              <a:buChar char="•"/>
              <a:defRPr/>
            </a:lvl2pPr>
            <a:lvl3pPr marL="1371600" lvl="2" indent="-342900" algn="l">
              <a:lnSpc>
                <a:spcPct val="90000"/>
              </a:lnSpc>
              <a:spcBef>
                <a:spcPts val="550"/>
              </a:spcBef>
              <a:spcAft>
                <a:spcPts val="0"/>
              </a:spcAft>
              <a:buClr>
                <a:schemeClr val="dk1"/>
              </a:buClr>
              <a:buSzPts val="1800"/>
              <a:buChar char="•"/>
              <a:defRPr/>
            </a:lvl3pPr>
            <a:lvl4pPr marL="1828800" lvl="3" indent="-342900" algn="l">
              <a:lnSpc>
                <a:spcPct val="90000"/>
              </a:lnSpc>
              <a:spcBef>
                <a:spcPts val="550"/>
              </a:spcBef>
              <a:spcAft>
                <a:spcPts val="0"/>
              </a:spcAft>
              <a:buClr>
                <a:schemeClr val="dk1"/>
              </a:buClr>
              <a:buSzPts val="1800"/>
              <a:buChar char="•"/>
              <a:defRPr/>
            </a:lvl4pPr>
            <a:lvl5pPr marL="2286000" lvl="4" indent="-342900" algn="l">
              <a:lnSpc>
                <a:spcPct val="90000"/>
              </a:lnSpc>
              <a:spcBef>
                <a:spcPts val="550"/>
              </a:spcBef>
              <a:spcAft>
                <a:spcPts val="0"/>
              </a:spcAft>
              <a:buClr>
                <a:schemeClr val="dk1"/>
              </a:buClr>
              <a:buSzPts val="1800"/>
              <a:buChar char="•"/>
              <a:defRPr/>
            </a:lvl5pPr>
            <a:lvl6pPr marL="2743200" lvl="5" indent="-342900" algn="l">
              <a:lnSpc>
                <a:spcPct val="90000"/>
              </a:lnSpc>
              <a:spcBef>
                <a:spcPts val="550"/>
              </a:spcBef>
              <a:spcAft>
                <a:spcPts val="0"/>
              </a:spcAft>
              <a:buClr>
                <a:schemeClr val="dk1"/>
              </a:buClr>
              <a:buSzPts val="1800"/>
              <a:buChar char="•"/>
              <a:defRPr/>
            </a:lvl6pPr>
            <a:lvl7pPr marL="3200400" lvl="6" indent="-342900" algn="l">
              <a:lnSpc>
                <a:spcPct val="90000"/>
              </a:lnSpc>
              <a:spcBef>
                <a:spcPts val="550"/>
              </a:spcBef>
              <a:spcAft>
                <a:spcPts val="0"/>
              </a:spcAft>
              <a:buClr>
                <a:schemeClr val="dk1"/>
              </a:buClr>
              <a:buSzPts val="1800"/>
              <a:buChar char="•"/>
              <a:defRPr/>
            </a:lvl7pPr>
            <a:lvl8pPr marL="3657600" lvl="7" indent="-342900" algn="l">
              <a:lnSpc>
                <a:spcPct val="90000"/>
              </a:lnSpc>
              <a:spcBef>
                <a:spcPts val="550"/>
              </a:spcBef>
              <a:spcAft>
                <a:spcPts val="0"/>
              </a:spcAft>
              <a:buClr>
                <a:schemeClr val="dk1"/>
              </a:buClr>
              <a:buSzPts val="1800"/>
              <a:buChar char="•"/>
              <a:defRPr/>
            </a:lvl8pPr>
            <a:lvl9pPr marL="4114800" lvl="8" indent="-342900" algn="l">
              <a:lnSpc>
                <a:spcPct val="90000"/>
              </a:lnSpc>
              <a:spcBef>
                <a:spcPts val="550"/>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5092065" y="2069042"/>
            <a:ext cx="4274820" cy="493151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0"/>
              </a:spcBef>
              <a:spcAft>
                <a:spcPts val="0"/>
              </a:spcAft>
              <a:buClr>
                <a:schemeClr val="dk1"/>
              </a:buClr>
              <a:buSzPts val="1800"/>
              <a:buChar char="•"/>
              <a:defRPr/>
            </a:lvl1pPr>
            <a:lvl2pPr marL="914400" lvl="1" indent="-342900" algn="l">
              <a:lnSpc>
                <a:spcPct val="90000"/>
              </a:lnSpc>
              <a:spcBef>
                <a:spcPts val="550"/>
              </a:spcBef>
              <a:spcAft>
                <a:spcPts val="0"/>
              </a:spcAft>
              <a:buClr>
                <a:schemeClr val="dk1"/>
              </a:buClr>
              <a:buSzPts val="1800"/>
              <a:buChar char="•"/>
              <a:defRPr/>
            </a:lvl2pPr>
            <a:lvl3pPr marL="1371600" lvl="2" indent="-342900" algn="l">
              <a:lnSpc>
                <a:spcPct val="90000"/>
              </a:lnSpc>
              <a:spcBef>
                <a:spcPts val="550"/>
              </a:spcBef>
              <a:spcAft>
                <a:spcPts val="0"/>
              </a:spcAft>
              <a:buClr>
                <a:schemeClr val="dk1"/>
              </a:buClr>
              <a:buSzPts val="1800"/>
              <a:buChar char="•"/>
              <a:defRPr/>
            </a:lvl3pPr>
            <a:lvl4pPr marL="1828800" lvl="3" indent="-342900" algn="l">
              <a:lnSpc>
                <a:spcPct val="90000"/>
              </a:lnSpc>
              <a:spcBef>
                <a:spcPts val="550"/>
              </a:spcBef>
              <a:spcAft>
                <a:spcPts val="0"/>
              </a:spcAft>
              <a:buClr>
                <a:schemeClr val="dk1"/>
              </a:buClr>
              <a:buSzPts val="1800"/>
              <a:buChar char="•"/>
              <a:defRPr/>
            </a:lvl4pPr>
            <a:lvl5pPr marL="2286000" lvl="4" indent="-342900" algn="l">
              <a:lnSpc>
                <a:spcPct val="90000"/>
              </a:lnSpc>
              <a:spcBef>
                <a:spcPts val="550"/>
              </a:spcBef>
              <a:spcAft>
                <a:spcPts val="0"/>
              </a:spcAft>
              <a:buClr>
                <a:schemeClr val="dk1"/>
              </a:buClr>
              <a:buSzPts val="1800"/>
              <a:buChar char="•"/>
              <a:defRPr/>
            </a:lvl5pPr>
            <a:lvl6pPr marL="2743200" lvl="5" indent="-342900" algn="l">
              <a:lnSpc>
                <a:spcPct val="90000"/>
              </a:lnSpc>
              <a:spcBef>
                <a:spcPts val="550"/>
              </a:spcBef>
              <a:spcAft>
                <a:spcPts val="0"/>
              </a:spcAft>
              <a:buClr>
                <a:schemeClr val="dk1"/>
              </a:buClr>
              <a:buSzPts val="1800"/>
              <a:buChar char="•"/>
              <a:defRPr/>
            </a:lvl6pPr>
            <a:lvl7pPr marL="3200400" lvl="6" indent="-342900" algn="l">
              <a:lnSpc>
                <a:spcPct val="90000"/>
              </a:lnSpc>
              <a:spcBef>
                <a:spcPts val="550"/>
              </a:spcBef>
              <a:spcAft>
                <a:spcPts val="0"/>
              </a:spcAft>
              <a:buClr>
                <a:schemeClr val="dk1"/>
              </a:buClr>
              <a:buSzPts val="1800"/>
              <a:buChar char="•"/>
              <a:defRPr/>
            </a:lvl7pPr>
            <a:lvl8pPr marL="3657600" lvl="7" indent="-342900" algn="l">
              <a:lnSpc>
                <a:spcPct val="90000"/>
              </a:lnSpc>
              <a:spcBef>
                <a:spcPts val="550"/>
              </a:spcBef>
              <a:spcAft>
                <a:spcPts val="0"/>
              </a:spcAft>
              <a:buClr>
                <a:schemeClr val="dk1"/>
              </a:buClr>
              <a:buSzPts val="1800"/>
              <a:buChar char="•"/>
              <a:defRPr/>
            </a:lvl8pPr>
            <a:lvl9pPr marL="4114800" lvl="8" indent="-342900" algn="l">
              <a:lnSpc>
                <a:spcPct val="90000"/>
              </a:lnSpc>
              <a:spcBef>
                <a:spcPts val="550"/>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691515" y="7203865"/>
            <a:ext cx="2263140" cy="41380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331845" y="7203865"/>
            <a:ext cx="3394710" cy="41380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7103745" y="7203865"/>
            <a:ext cx="2263140" cy="41380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692825" y="413810"/>
            <a:ext cx="8675370" cy="150230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692826" y="1905318"/>
            <a:ext cx="4255174" cy="933767"/>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640"/>
              <a:buNone/>
              <a:defRPr sz="2640" b="1"/>
            </a:lvl1pPr>
            <a:lvl2pPr marL="914400" lvl="1" indent="-228600" algn="l">
              <a:lnSpc>
                <a:spcPct val="90000"/>
              </a:lnSpc>
              <a:spcBef>
                <a:spcPts val="550"/>
              </a:spcBef>
              <a:spcAft>
                <a:spcPts val="0"/>
              </a:spcAft>
              <a:buClr>
                <a:schemeClr val="dk1"/>
              </a:buClr>
              <a:buSzPts val="2200"/>
              <a:buNone/>
              <a:defRPr sz="2200" b="1"/>
            </a:lvl2pPr>
            <a:lvl3pPr marL="1371600" lvl="2" indent="-228600" algn="l">
              <a:lnSpc>
                <a:spcPct val="90000"/>
              </a:lnSpc>
              <a:spcBef>
                <a:spcPts val="550"/>
              </a:spcBef>
              <a:spcAft>
                <a:spcPts val="0"/>
              </a:spcAft>
              <a:buClr>
                <a:schemeClr val="dk1"/>
              </a:buClr>
              <a:buSzPts val="1980"/>
              <a:buNone/>
              <a:defRPr sz="1979" b="1"/>
            </a:lvl3pPr>
            <a:lvl4pPr marL="1828800" lvl="3" indent="-228600" algn="l">
              <a:lnSpc>
                <a:spcPct val="90000"/>
              </a:lnSpc>
              <a:spcBef>
                <a:spcPts val="550"/>
              </a:spcBef>
              <a:spcAft>
                <a:spcPts val="0"/>
              </a:spcAft>
              <a:buClr>
                <a:schemeClr val="dk1"/>
              </a:buClr>
              <a:buSzPts val="1760"/>
              <a:buNone/>
              <a:defRPr sz="1760" b="1"/>
            </a:lvl4pPr>
            <a:lvl5pPr marL="2286000" lvl="4" indent="-228600" algn="l">
              <a:lnSpc>
                <a:spcPct val="90000"/>
              </a:lnSpc>
              <a:spcBef>
                <a:spcPts val="550"/>
              </a:spcBef>
              <a:spcAft>
                <a:spcPts val="0"/>
              </a:spcAft>
              <a:buClr>
                <a:schemeClr val="dk1"/>
              </a:buClr>
              <a:buSzPts val="1760"/>
              <a:buNone/>
              <a:defRPr sz="1760" b="1"/>
            </a:lvl5pPr>
            <a:lvl6pPr marL="2743200" lvl="5" indent="-228600" algn="l">
              <a:lnSpc>
                <a:spcPct val="90000"/>
              </a:lnSpc>
              <a:spcBef>
                <a:spcPts val="550"/>
              </a:spcBef>
              <a:spcAft>
                <a:spcPts val="0"/>
              </a:spcAft>
              <a:buClr>
                <a:schemeClr val="dk1"/>
              </a:buClr>
              <a:buSzPts val="1760"/>
              <a:buNone/>
              <a:defRPr sz="1760" b="1"/>
            </a:lvl6pPr>
            <a:lvl7pPr marL="3200400" lvl="6" indent="-228600" algn="l">
              <a:lnSpc>
                <a:spcPct val="90000"/>
              </a:lnSpc>
              <a:spcBef>
                <a:spcPts val="550"/>
              </a:spcBef>
              <a:spcAft>
                <a:spcPts val="0"/>
              </a:spcAft>
              <a:buClr>
                <a:schemeClr val="dk1"/>
              </a:buClr>
              <a:buSzPts val="1760"/>
              <a:buNone/>
              <a:defRPr sz="1760" b="1"/>
            </a:lvl7pPr>
            <a:lvl8pPr marL="3657600" lvl="7" indent="-228600" algn="l">
              <a:lnSpc>
                <a:spcPct val="90000"/>
              </a:lnSpc>
              <a:spcBef>
                <a:spcPts val="550"/>
              </a:spcBef>
              <a:spcAft>
                <a:spcPts val="0"/>
              </a:spcAft>
              <a:buClr>
                <a:schemeClr val="dk1"/>
              </a:buClr>
              <a:buSzPts val="1760"/>
              <a:buNone/>
              <a:defRPr sz="1760" b="1"/>
            </a:lvl8pPr>
            <a:lvl9pPr marL="4114800" lvl="8" indent="-228600" algn="l">
              <a:lnSpc>
                <a:spcPct val="90000"/>
              </a:lnSpc>
              <a:spcBef>
                <a:spcPts val="550"/>
              </a:spcBef>
              <a:spcAft>
                <a:spcPts val="0"/>
              </a:spcAft>
              <a:buClr>
                <a:schemeClr val="dk1"/>
              </a:buClr>
              <a:buSzPts val="1760"/>
              <a:buNone/>
              <a:defRPr sz="1760" b="1"/>
            </a:lvl9pPr>
          </a:lstStyle>
          <a:p>
            <a:endParaRPr/>
          </a:p>
        </p:txBody>
      </p:sp>
      <p:sp>
        <p:nvSpPr>
          <p:cNvPr id="43" name="Google Shape;43;p7"/>
          <p:cNvSpPr txBox="1">
            <a:spLocks noGrp="1"/>
          </p:cNvSpPr>
          <p:nvPr>
            <p:ph type="body" idx="2"/>
          </p:nvPr>
        </p:nvSpPr>
        <p:spPr>
          <a:xfrm>
            <a:off x="692826" y="2839085"/>
            <a:ext cx="4255174" cy="41758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0"/>
              </a:spcBef>
              <a:spcAft>
                <a:spcPts val="0"/>
              </a:spcAft>
              <a:buClr>
                <a:schemeClr val="dk1"/>
              </a:buClr>
              <a:buSzPts val="1800"/>
              <a:buChar char="•"/>
              <a:defRPr/>
            </a:lvl1pPr>
            <a:lvl2pPr marL="914400" lvl="1" indent="-342900" algn="l">
              <a:lnSpc>
                <a:spcPct val="90000"/>
              </a:lnSpc>
              <a:spcBef>
                <a:spcPts val="550"/>
              </a:spcBef>
              <a:spcAft>
                <a:spcPts val="0"/>
              </a:spcAft>
              <a:buClr>
                <a:schemeClr val="dk1"/>
              </a:buClr>
              <a:buSzPts val="1800"/>
              <a:buChar char="•"/>
              <a:defRPr/>
            </a:lvl2pPr>
            <a:lvl3pPr marL="1371600" lvl="2" indent="-342900" algn="l">
              <a:lnSpc>
                <a:spcPct val="90000"/>
              </a:lnSpc>
              <a:spcBef>
                <a:spcPts val="550"/>
              </a:spcBef>
              <a:spcAft>
                <a:spcPts val="0"/>
              </a:spcAft>
              <a:buClr>
                <a:schemeClr val="dk1"/>
              </a:buClr>
              <a:buSzPts val="1800"/>
              <a:buChar char="•"/>
              <a:defRPr/>
            </a:lvl3pPr>
            <a:lvl4pPr marL="1828800" lvl="3" indent="-342900" algn="l">
              <a:lnSpc>
                <a:spcPct val="90000"/>
              </a:lnSpc>
              <a:spcBef>
                <a:spcPts val="550"/>
              </a:spcBef>
              <a:spcAft>
                <a:spcPts val="0"/>
              </a:spcAft>
              <a:buClr>
                <a:schemeClr val="dk1"/>
              </a:buClr>
              <a:buSzPts val="1800"/>
              <a:buChar char="•"/>
              <a:defRPr/>
            </a:lvl4pPr>
            <a:lvl5pPr marL="2286000" lvl="4" indent="-342900" algn="l">
              <a:lnSpc>
                <a:spcPct val="90000"/>
              </a:lnSpc>
              <a:spcBef>
                <a:spcPts val="550"/>
              </a:spcBef>
              <a:spcAft>
                <a:spcPts val="0"/>
              </a:spcAft>
              <a:buClr>
                <a:schemeClr val="dk1"/>
              </a:buClr>
              <a:buSzPts val="1800"/>
              <a:buChar char="•"/>
              <a:defRPr/>
            </a:lvl5pPr>
            <a:lvl6pPr marL="2743200" lvl="5" indent="-342900" algn="l">
              <a:lnSpc>
                <a:spcPct val="90000"/>
              </a:lnSpc>
              <a:spcBef>
                <a:spcPts val="550"/>
              </a:spcBef>
              <a:spcAft>
                <a:spcPts val="0"/>
              </a:spcAft>
              <a:buClr>
                <a:schemeClr val="dk1"/>
              </a:buClr>
              <a:buSzPts val="1800"/>
              <a:buChar char="•"/>
              <a:defRPr/>
            </a:lvl6pPr>
            <a:lvl7pPr marL="3200400" lvl="6" indent="-342900" algn="l">
              <a:lnSpc>
                <a:spcPct val="90000"/>
              </a:lnSpc>
              <a:spcBef>
                <a:spcPts val="550"/>
              </a:spcBef>
              <a:spcAft>
                <a:spcPts val="0"/>
              </a:spcAft>
              <a:buClr>
                <a:schemeClr val="dk1"/>
              </a:buClr>
              <a:buSzPts val="1800"/>
              <a:buChar char="•"/>
              <a:defRPr/>
            </a:lvl7pPr>
            <a:lvl8pPr marL="3657600" lvl="7" indent="-342900" algn="l">
              <a:lnSpc>
                <a:spcPct val="90000"/>
              </a:lnSpc>
              <a:spcBef>
                <a:spcPts val="550"/>
              </a:spcBef>
              <a:spcAft>
                <a:spcPts val="0"/>
              </a:spcAft>
              <a:buClr>
                <a:schemeClr val="dk1"/>
              </a:buClr>
              <a:buSzPts val="1800"/>
              <a:buChar char="•"/>
              <a:defRPr/>
            </a:lvl8pPr>
            <a:lvl9pPr marL="4114800" lvl="8" indent="-342900" algn="l">
              <a:lnSpc>
                <a:spcPct val="90000"/>
              </a:lnSpc>
              <a:spcBef>
                <a:spcPts val="550"/>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5092066" y="1905318"/>
            <a:ext cx="4276130" cy="933767"/>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chemeClr val="dk1"/>
              </a:buClr>
              <a:buSzPts val="2640"/>
              <a:buNone/>
              <a:defRPr sz="2640" b="1"/>
            </a:lvl1pPr>
            <a:lvl2pPr marL="914400" lvl="1" indent="-228600" algn="l">
              <a:lnSpc>
                <a:spcPct val="90000"/>
              </a:lnSpc>
              <a:spcBef>
                <a:spcPts val="550"/>
              </a:spcBef>
              <a:spcAft>
                <a:spcPts val="0"/>
              </a:spcAft>
              <a:buClr>
                <a:schemeClr val="dk1"/>
              </a:buClr>
              <a:buSzPts val="2200"/>
              <a:buNone/>
              <a:defRPr sz="2200" b="1"/>
            </a:lvl2pPr>
            <a:lvl3pPr marL="1371600" lvl="2" indent="-228600" algn="l">
              <a:lnSpc>
                <a:spcPct val="90000"/>
              </a:lnSpc>
              <a:spcBef>
                <a:spcPts val="550"/>
              </a:spcBef>
              <a:spcAft>
                <a:spcPts val="0"/>
              </a:spcAft>
              <a:buClr>
                <a:schemeClr val="dk1"/>
              </a:buClr>
              <a:buSzPts val="1980"/>
              <a:buNone/>
              <a:defRPr sz="1979" b="1"/>
            </a:lvl3pPr>
            <a:lvl4pPr marL="1828800" lvl="3" indent="-228600" algn="l">
              <a:lnSpc>
                <a:spcPct val="90000"/>
              </a:lnSpc>
              <a:spcBef>
                <a:spcPts val="550"/>
              </a:spcBef>
              <a:spcAft>
                <a:spcPts val="0"/>
              </a:spcAft>
              <a:buClr>
                <a:schemeClr val="dk1"/>
              </a:buClr>
              <a:buSzPts val="1760"/>
              <a:buNone/>
              <a:defRPr sz="1760" b="1"/>
            </a:lvl4pPr>
            <a:lvl5pPr marL="2286000" lvl="4" indent="-228600" algn="l">
              <a:lnSpc>
                <a:spcPct val="90000"/>
              </a:lnSpc>
              <a:spcBef>
                <a:spcPts val="550"/>
              </a:spcBef>
              <a:spcAft>
                <a:spcPts val="0"/>
              </a:spcAft>
              <a:buClr>
                <a:schemeClr val="dk1"/>
              </a:buClr>
              <a:buSzPts val="1760"/>
              <a:buNone/>
              <a:defRPr sz="1760" b="1"/>
            </a:lvl5pPr>
            <a:lvl6pPr marL="2743200" lvl="5" indent="-228600" algn="l">
              <a:lnSpc>
                <a:spcPct val="90000"/>
              </a:lnSpc>
              <a:spcBef>
                <a:spcPts val="550"/>
              </a:spcBef>
              <a:spcAft>
                <a:spcPts val="0"/>
              </a:spcAft>
              <a:buClr>
                <a:schemeClr val="dk1"/>
              </a:buClr>
              <a:buSzPts val="1760"/>
              <a:buNone/>
              <a:defRPr sz="1760" b="1"/>
            </a:lvl6pPr>
            <a:lvl7pPr marL="3200400" lvl="6" indent="-228600" algn="l">
              <a:lnSpc>
                <a:spcPct val="90000"/>
              </a:lnSpc>
              <a:spcBef>
                <a:spcPts val="550"/>
              </a:spcBef>
              <a:spcAft>
                <a:spcPts val="0"/>
              </a:spcAft>
              <a:buClr>
                <a:schemeClr val="dk1"/>
              </a:buClr>
              <a:buSzPts val="1760"/>
              <a:buNone/>
              <a:defRPr sz="1760" b="1"/>
            </a:lvl7pPr>
            <a:lvl8pPr marL="3657600" lvl="7" indent="-228600" algn="l">
              <a:lnSpc>
                <a:spcPct val="90000"/>
              </a:lnSpc>
              <a:spcBef>
                <a:spcPts val="550"/>
              </a:spcBef>
              <a:spcAft>
                <a:spcPts val="0"/>
              </a:spcAft>
              <a:buClr>
                <a:schemeClr val="dk1"/>
              </a:buClr>
              <a:buSzPts val="1760"/>
              <a:buNone/>
              <a:defRPr sz="1760" b="1"/>
            </a:lvl8pPr>
            <a:lvl9pPr marL="4114800" lvl="8" indent="-228600" algn="l">
              <a:lnSpc>
                <a:spcPct val="90000"/>
              </a:lnSpc>
              <a:spcBef>
                <a:spcPts val="550"/>
              </a:spcBef>
              <a:spcAft>
                <a:spcPts val="0"/>
              </a:spcAft>
              <a:buClr>
                <a:schemeClr val="dk1"/>
              </a:buClr>
              <a:buSzPts val="1760"/>
              <a:buNone/>
              <a:defRPr sz="1760" b="1"/>
            </a:lvl9pPr>
          </a:lstStyle>
          <a:p>
            <a:endParaRPr/>
          </a:p>
        </p:txBody>
      </p:sp>
      <p:sp>
        <p:nvSpPr>
          <p:cNvPr id="45" name="Google Shape;45;p7"/>
          <p:cNvSpPr txBox="1">
            <a:spLocks noGrp="1"/>
          </p:cNvSpPr>
          <p:nvPr>
            <p:ph type="body" idx="4"/>
          </p:nvPr>
        </p:nvSpPr>
        <p:spPr>
          <a:xfrm>
            <a:off x="5092066" y="2839085"/>
            <a:ext cx="4276130" cy="417586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0"/>
              </a:spcBef>
              <a:spcAft>
                <a:spcPts val="0"/>
              </a:spcAft>
              <a:buClr>
                <a:schemeClr val="dk1"/>
              </a:buClr>
              <a:buSzPts val="1800"/>
              <a:buChar char="•"/>
              <a:defRPr/>
            </a:lvl1pPr>
            <a:lvl2pPr marL="914400" lvl="1" indent="-342900" algn="l">
              <a:lnSpc>
                <a:spcPct val="90000"/>
              </a:lnSpc>
              <a:spcBef>
                <a:spcPts val="550"/>
              </a:spcBef>
              <a:spcAft>
                <a:spcPts val="0"/>
              </a:spcAft>
              <a:buClr>
                <a:schemeClr val="dk1"/>
              </a:buClr>
              <a:buSzPts val="1800"/>
              <a:buChar char="•"/>
              <a:defRPr/>
            </a:lvl2pPr>
            <a:lvl3pPr marL="1371600" lvl="2" indent="-342900" algn="l">
              <a:lnSpc>
                <a:spcPct val="90000"/>
              </a:lnSpc>
              <a:spcBef>
                <a:spcPts val="550"/>
              </a:spcBef>
              <a:spcAft>
                <a:spcPts val="0"/>
              </a:spcAft>
              <a:buClr>
                <a:schemeClr val="dk1"/>
              </a:buClr>
              <a:buSzPts val="1800"/>
              <a:buChar char="•"/>
              <a:defRPr/>
            </a:lvl3pPr>
            <a:lvl4pPr marL="1828800" lvl="3" indent="-342900" algn="l">
              <a:lnSpc>
                <a:spcPct val="90000"/>
              </a:lnSpc>
              <a:spcBef>
                <a:spcPts val="550"/>
              </a:spcBef>
              <a:spcAft>
                <a:spcPts val="0"/>
              </a:spcAft>
              <a:buClr>
                <a:schemeClr val="dk1"/>
              </a:buClr>
              <a:buSzPts val="1800"/>
              <a:buChar char="•"/>
              <a:defRPr/>
            </a:lvl4pPr>
            <a:lvl5pPr marL="2286000" lvl="4" indent="-342900" algn="l">
              <a:lnSpc>
                <a:spcPct val="90000"/>
              </a:lnSpc>
              <a:spcBef>
                <a:spcPts val="550"/>
              </a:spcBef>
              <a:spcAft>
                <a:spcPts val="0"/>
              </a:spcAft>
              <a:buClr>
                <a:schemeClr val="dk1"/>
              </a:buClr>
              <a:buSzPts val="1800"/>
              <a:buChar char="•"/>
              <a:defRPr/>
            </a:lvl5pPr>
            <a:lvl6pPr marL="2743200" lvl="5" indent="-342900" algn="l">
              <a:lnSpc>
                <a:spcPct val="90000"/>
              </a:lnSpc>
              <a:spcBef>
                <a:spcPts val="550"/>
              </a:spcBef>
              <a:spcAft>
                <a:spcPts val="0"/>
              </a:spcAft>
              <a:buClr>
                <a:schemeClr val="dk1"/>
              </a:buClr>
              <a:buSzPts val="1800"/>
              <a:buChar char="•"/>
              <a:defRPr/>
            </a:lvl6pPr>
            <a:lvl7pPr marL="3200400" lvl="6" indent="-342900" algn="l">
              <a:lnSpc>
                <a:spcPct val="90000"/>
              </a:lnSpc>
              <a:spcBef>
                <a:spcPts val="550"/>
              </a:spcBef>
              <a:spcAft>
                <a:spcPts val="0"/>
              </a:spcAft>
              <a:buClr>
                <a:schemeClr val="dk1"/>
              </a:buClr>
              <a:buSzPts val="1800"/>
              <a:buChar char="•"/>
              <a:defRPr/>
            </a:lvl7pPr>
            <a:lvl8pPr marL="3657600" lvl="7" indent="-342900" algn="l">
              <a:lnSpc>
                <a:spcPct val="90000"/>
              </a:lnSpc>
              <a:spcBef>
                <a:spcPts val="550"/>
              </a:spcBef>
              <a:spcAft>
                <a:spcPts val="0"/>
              </a:spcAft>
              <a:buClr>
                <a:schemeClr val="dk1"/>
              </a:buClr>
              <a:buSzPts val="1800"/>
              <a:buChar char="•"/>
              <a:defRPr/>
            </a:lvl8pPr>
            <a:lvl9pPr marL="4114800" lvl="8" indent="-342900" algn="l">
              <a:lnSpc>
                <a:spcPct val="90000"/>
              </a:lnSpc>
              <a:spcBef>
                <a:spcPts val="550"/>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691515" y="7203865"/>
            <a:ext cx="2263140" cy="41380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331845" y="7203865"/>
            <a:ext cx="3394710" cy="41380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7103745" y="7203865"/>
            <a:ext cx="2263140" cy="41380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691515" y="413810"/>
            <a:ext cx="8675370" cy="150230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691515" y="7203865"/>
            <a:ext cx="2263140" cy="41380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331845" y="7203865"/>
            <a:ext cx="3394710" cy="41380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7103745" y="7203865"/>
            <a:ext cx="2263140" cy="41380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692825" y="518160"/>
            <a:ext cx="3244096" cy="18135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520"/>
              <a:buFont typeface="Calibri"/>
              <a:buNone/>
              <a:defRPr sz="352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4276130" y="1119083"/>
            <a:ext cx="5092065" cy="5523442"/>
          </a:xfrm>
          <a:prstGeom prst="rect">
            <a:avLst/>
          </a:prstGeom>
          <a:noFill/>
          <a:ln>
            <a:noFill/>
          </a:ln>
        </p:spPr>
        <p:txBody>
          <a:bodyPr spcFirstLastPara="1" wrap="square" lIns="91425" tIns="45700" rIns="91425" bIns="45700" anchor="t" anchorCtr="0">
            <a:normAutofit/>
          </a:bodyPr>
          <a:lstStyle>
            <a:lvl1pPr marL="457200" lvl="0" indent="-452119" algn="l">
              <a:lnSpc>
                <a:spcPct val="90000"/>
              </a:lnSpc>
              <a:spcBef>
                <a:spcPts val="1100"/>
              </a:spcBef>
              <a:spcAft>
                <a:spcPts val="0"/>
              </a:spcAft>
              <a:buClr>
                <a:schemeClr val="dk1"/>
              </a:buClr>
              <a:buSzPts val="3520"/>
              <a:buChar char="•"/>
              <a:defRPr sz="3520"/>
            </a:lvl1pPr>
            <a:lvl2pPr marL="914400" lvl="1" indent="-424180" algn="l">
              <a:lnSpc>
                <a:spcPct val="90000"/>
              </a:lnSpc>
              <a:spcBef>
                <a:spcPts val="550"/>
              </a:spcBef>
              <a:spcAft>
                <a:spcPts val="0"/>
              </a:spcAft>
              <a:buClr>
                <a:schemeClr val="dk1"/>
              </a:buClr>
              <a:buSzPts val="3080"/>
              <a:buChar char="•"/>
              <a:defRPr sz="3080"/>
            </a:lvl2pPr>
            <a:lvl3pPr marL="1371600" lvl="2" indent="-396239" algn="l">
              <a:lnSpc>
                <a:spcPct val="90000"/>
              </a:lnSpc>
              <a:spcBef>
                <a:spcPts val="550"/>
              </a:spcBef>
              <a:spcAft>
                <a:spcPts val="0"/>
              </a:spcAft>
              <a:buClr>
                <a:schemeClr val="dk1"/>
              </a:buClr>
              <a:buSzPts val="2640"/>
              <a:buChar char="•"/>
              <a:defRPr sz="2640"/>
            </a:lvl3pPr>
            <a:lvl4pPr marL="1828800" lvl="3" indent="-368300" algn="l">
              <a:lnSpc>
                <a:spcPct val="90000"/>
              </a:lnSpc>
              <a:spcBef>
                <a:spcPts val="550"/>
              </a:spcBef>
              <a:spcAft>
                <a:spcPts val="0"/>
              </a:spcAft>
              <a:buClr>
                <a:schemeClr val="dk1"/>
              </a:buClr>
              <a:buSzPts val="2200"/>
              <a:buChar char="•"/>
              <a:defRPr sz="2200"/>
            </a:lvl4pPr>
            <a:lvl5pPr marL="2286000" lvl="4" indent="-368300" algn="l">
              <a:lnSpc>
                <a:spcPct val="90000"/>
              </a:lnSpc>
              <a:spcBef>
                <a:spcPts val="550"/>
              </a:spcBef>
              <a:spcAft>
                <a:spcPts val="0"/>
              </a:spcAft>
              <a:buClr>
                <a:schemeClr val="dk1"/>
              </a:buClr>
              <a:buSzPts val="2200"/>
              <a:buChar char="•"/>
              <a:defRPr sz="2200"/>
            </a:lvl5pPr>
            <a:lvl6pPr marL="2743200" lvl="5" indent="-368300" algn="l">
              <a:lnSpc>
                <a:spcPct val="90000"/>
              </a:lnSpc>
              <a:spcBef>
                <a:spcPts val="550"/>
              </a:spcBef>
              <a:spcAft>
                <a:spcPts val="0"/>
              </a:spcAft>
              <a:buClr>
                <a:schemeClr val="dk1"/>
              </a:buClr>
              <a:buSzPts val="2200"/>
              <a:buChar char="•"/>
              <a:defRPr sz="2200"/>
            </a:lvl6pPr>
            <a:lvl7pPr marL="3200400" lvl="6" indent="-368300" algn="l">
              <a:lnSpc>
                <a:spcPct val="90000"/>
              </a:lnSpc>
              <a:spcBef>
                <a:spcPts val="550"/>
              </a:spcBef>
              <a:spcAft>
                <a:spcPts val="0"/>
              </a:spcAft>
              <a:buClr>
                <a:schemeClr val="dk1"/>
              </a:buClr>
              <a:buSzPts val="2200"/>
              <a:buChar char="•"/>
              <a:defRPr sz="2200"/>
            </a:lvl7pPr>
            <a:lvl8pPr marL="3657600" lvl="7" indent="-368300" algn="l">
              <a:lnSpc>
                <a:spcPct val="90000"/>
              </a:lnSpc>
              <a:spcBef>
                <a:spcPts val="550"/>
              </a:spcBef>
              <a:spcAft>
                <a:spcPts val="0"/>
              </a:spcAft>
              <a:buClr>
                <a:schemeClr val="dk1"/>
              </a:buClr>
              <a:buSzPts val="2200"/>
              <a:buChar char="•"/>
              <a:defRPr sz="2200"/>
            </a:lvl8pPr>
            <a:lvl9pPr marL="4114800" lvl="8" indent="-368300" algn="l">
              <a:lnSpc>
                <a:spcPct val="90000"/>
              </a:lnSpc>
              <a:spcBef>
                <a:spcPts val="550"/>
              </a:spcBef>
              <a:spcAft>
                <a:spcPts val="0"/>
              </a:spcAft>
              <a:buClr>
                <a:schemeClr val="dk1"/>
              </a:buClr>
              <a:buSzPts val="2200"/>
              <a:buChar char="•"/>
              <a:defRPr sz="2200"/>
            </a:lvl9pPr>
          </a:lstStyle>
          <a:p>
            <a:endParaRPr/>
          </a:p>
        </p:txBody>
      </p:sp>
      <p:sp>
        <p:nvSpPr>
          <p:cNvPr id="57" name="Google Shape;57;p9"/>
          <p:cNvSpPr txBox="1">
            <a:spLocks noGrp="1"/>
          </p:cNvSpPr>
          <p:nvPr>
            <p:ph type="body" idx="2"/>
          </p:nvPr>
        </p:nvSpPr>
        <p:spPr>
          <a:xfrm>
            <a:off x="692825" y="2331720"/>
            <a:ext cx="3244096" cy="4319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760"/>
              <a:buNone/>
              <a:defRPr sz="1760"/>
            </a:lvl1pPr>
            <a:lvl2pPr marL="914400" lvl="1" indent="-228600" algn="l">
              <a:lnSpc>
                <a:spcPct val="90000"/>
              </a:lnSpc>
              <a:spcBef>
                <a:spcPts val="550"/>
              </a:spcBef>
              <a:spcAft>
                <a:spcPts val="0"/>
              </a:spcAft>
              <a:buClr>
                <a:schemeClr val="dk1"/>
              </a:buClr>
              <a:buSzPts val="1540"/>
              <a:buNone/>
              <a:defRPr sz="1540"/>
            </a:lvl2pPr>
            <a:lvl3pPr marL="1371600" lvl="2" indent="-228600" algn="l">
              <a:lnSpc>
                <a:spcPct val="90000"/>
              </a:lnSpc>
              <a:spcBef>
                <a:spcPts val="550"/>
              </a:spcBef>
              <a:spcAft>
                <a:spcPts val="0"/>
              </a:spcAft>
              <a:buClr>
                <a:schemeClr val="dk1"/>
              </a:buClr>
              <a:buSzPts val="1320"/>
              <a:buNone/>
              <a:defRPr sz="1320"/>
            </a:lvl3pPr>
            <a:lvl4pPr marL="1828800" lvl="3" indent="-228600" algn="l">
              <a:lnSpc>
                <a:spcPct val="90000"/>
              </a:lnSpc>
              <a:spcBef>
                <a:spcPts val="550"/>
              </a:spcBef>
              <a:spcAft>
                <a:spcPts val="0"/>
              </a:spcAft>
              <a:buClr>
                <a:schemeClr val="dk1"/>
              </a:buClr>
              <a:buSzPts val="1100"/>
              <a:buNone/>
              <a:defRPr sz="1100"/>
            </a:lvl4pPr>
            <a:lvl5pPr marL="2286000" lvl="4" indent="-228600" algn="l">
              <a:lnSpc>
                <a:spcPct val="90000"/>
              </a:lnSpc>
              <a:spcBef>
                <a:spcPts val="550"/>
              </a:spcBef>
              <a:spcAft>
                <a:spcPts val="0"/>
              </a:spcAft>
              <a:buClr>
                <a:schemeClr val="dk1"/>
              </a:buClr>
              <a:buSzPts val="1100"/>
              <a:buNone/>
              <a:defRPr sz="1100"/>
            </a:lvl5pPr>
            <a:lvl6pPr marL="2743200" lvl="5" indent="-228600" algn="l">
              <a:lnSpc>
                <a:spcPct val="90000"/>
              </a:lnSpc>
              <a:spcBef>
                <a:spcPts val="550"/>
              </a:spcBef>
              <a:spcAft>
                <a:spcPts val="0"/>
              </a:spcAft>
              <a:buClr>
                <a:schemeClr val="dk1"/>
              </a:buClr>
              <a:buSzPts val="1100"/>
              <a:buNone/>
              <a:defRPr sz="1100"/>
            </a:lvl6pPr>
            <a:lvl7pPr marL="3200400" lvl="6" indent="-228600" algn="l">
              <a:lnSpc>
                <a:spcPct val="90000"/>
              </a:lnSpc>
              <a:spcBef>
                <a:spcPts val="550"/>
              </a:spcBef>
              <a:spcAft>
                <a:spcPts val="0"/>
              </a:spcAft>
              <a:buClr>
                <a:schemeClr val="dk1"/>
              </a:buClr>
              <a:buSzPts val="1100"/>
              <a:buNone/>
              <a:defRPr sz="1100"/>
            </a:lvl7pPr>
            <a:lvl8pPr marL="3657600" lvl="7" indent="-228600" algn="l">
              <a:lnSpc>
                <a:spcPct val="90000"/>
              </a:lnSpc>
              <a:spcBef>
                <a:spcPts val="550"/>
              </a:spcBef>
              <a:spcAft>
                <a:spcPts val="0"/>
              </a:spcAft>
              <a:buClr>
                <a:schemeClr val="dk1"/>
              </a:buClr>
              <a:buSzPts val="1100"/>
              <a:buNone/>
              <a:defRPr sz="1100"/>
            </a:lvl8pPr>
            <a:lvl9pPr marL="4114800" lvl="8" indent="-228600" algn="l">
              <a:lnSpc>
                <a:spcPct val="90000"/>
              </a:lnSpc>
              <a:spcBef>
                <a:spcPts val="550"/>
              </a:spcBef>
              <a:spcAft>
                <a:spcPts val="0"/>
              </a:spcAft>
              <a:buClr>
                <a:schemeClr val="dk1"/>
              </a:buClr>
              <a:buSzPts val="1100"/>
              <a:buNone/>
              <a:defRPr sz="1100"/>
            </a:lvl9pPr>
          </a:lstStyle>
          <a:p>
            <a:endParaRPr/>
          </a:p>
        </p:txBody>
      </p:sp>
      <p:sp>
        <p:nvSpPr>
          <p:cNvPr id="58" name="Google Shape;58;p9"/>
          <p:cNvSpPr txBox="1">
            <a:spLocks noGrp="1"/>
          </p:cNvSpPr>
          <p:nvPr>
            <p:ph type="dt" idx="10"/>
          </p:nvPr>
        </p:nvSpPr>
        <p:spPr>
          <a:xfrm>
            <a:off x="691515" y="7203865"/>
            <a:ext cx="2263140" cy="41380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331845" y="7203865"/>
            <a:ext cx="3394710" cy="41380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7103745" y="7203865"/>
            <a:ext cx="2263140" cy="41380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692825" y="518160"/>
            <a:ext cx="3244096" cy="18135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520"/>
              <a:buFont typeface="Calibri"/>
              <a:buNone/>
              <a:defRPr sz="352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4276130" y="1119083"/>
            <a:ext cx="5092065" cy="5523442"/>
          </a:xfrm>
          <a:prstGeom prst="rect">
            <a:avLst/>
          </a:prstGeom>
          <a:noFill/>
          <a:ln>
            <a:noFill/>
          </a:ln>
        </p:spPr>
      </p:sp>
      <p:sp>
        <p:nvSpPr>
          <p:cNvPr id="64" name="Google Shape;64;p10"/>
          <p:cNvSpPr txBox="1">
            <a:spLocks noGrp="1"/>
          </p:cNvSpPr>
          <p:nvPr>
            <p:ph type="body" idx="1"/>
          </p:nvPr>
        </p:nvSpPr>
        <p:spPr>
          <a:xfrm>
            <a:off x="692825" y="2331720"/>
            <a:ext cx="3244096" cy="4319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chemeClr val="dk1"/>
              </a:buClr>
              <a:buSzPts val="1760"/>
              <a:buNone/>
              <a:defRPr sz="1760"/>
            </a:lvl1pPr>
            <a:lvl2pPr marL="914400" lvl="1" indent="-228600" algn="l">
              <a:lnSpc>
                <a:spcPct val="90000"/>
              </a:lnSpc>
              <a:spcBef>
                <a:spcPts val="550"/>
              </a:spcBef>
              <a:spcAft>
                <a:spcPts val="0"/>
              </a:spcAft>
              <a:buClr>
                <a:schemeClr val="dk1"/>
              </a:buClr>
              <a:buSzPts val="1540"/>
              <a:buNone/>
              <a:defRPr sz="1540"/>
            </a:lvl2pPr>
            <a:lvl3pPr marL="1371600" lvl="2" indent="-228600" algn="l">
              <a:lnSpc>
                <a:spcPct val="90000"/>
              </a:lnSpc>
              <a:spcBef>
                <a:spcPts val="550"/>
              </a:spcBef>
              <a:spcAft>
                <a:spcPts val="0"/>
              </a:spcAft>
              <a:buClr>
                <a:schemeClr val="dk1"/>
              </a:buClr>
              <a:buSzPts val="1320"/>
              <a:buNone/>
              <a:defRPr sz="1320"/>
            </a:lvl3pPr>
            <a:lvl4pPr marL="1828800" lvl="3" indent="-228600" algn="l">
              <a:lnSpc>
                <a:spcPct val="90000"/>
              </a:lnSpc>
              <a:spcBef>
                <a:spcPts val="550"/>
              </a:spcBef>
              <a:spcAft>
                <a:spcPts val="0"/>
              </a:spcAft>
              <a:buClr>
                <a:schemeClr val="dk1"/>
              </a:buClr>
              <a:buSzPts val="1100"/>
              <a:buNone/>
              <a:defRPr sz="1100"/>
            </a:lvl4pPr>
            <a:lvl5pPr marL="2286000" lvl="4" indent="-228600" algn="l">
              <a:lnSpc>
                <a:spcPct val="90000"/>
              </a:lnSpc>
              <a:spcBef>
                <a:spcPts val="550"/>
              </a:spcBef>
              <a:spcAft>
                <a:spcPts val="0"/>
              </a:spcAft>
              <a:buClr>
                <a:schemeClr val="dk1"/>
              </a:buClr>
              <a:buSzPts val="1100"/>
              <a:buNone/>
              <a:defRPr sz="1100"/>
            </a:lvl5pPr>
            <a:lvl6pPr marL="2743200" lvl="5" indent="-228600" algn="l">
              <a:lnSpc>
                <a:spcPct val="90000"/>
              </a:lnSpc>
              <a:spcBef>
                <a:spcPts val="550"/>
              </a:spcBef>
              <a:spcAft>
                <a:spcPts val="0"/>
              </a:spcAft>
              <a:buClr>
                <a:schemeClr val="dk1"/>
              </a:buClr>
              <a:buSzPts val="1100"/>
              <a:buNone/>
              <a:defRPr sz="1100"/>
            </a:lvl6pPr>
            <a:lvl7pPr marL="3200400" lvl="6" indent="-228600" algn="l">
              <a:lnSpc>
                <a:spcPct val="90000"/>
              </a:lnSpc>
              <a:spcBef>
                <a:spcPts val="550"/>
              </a:spcBef>
              <a:spcAft>
                <a:spcPts val="0"/>
              </a:spcAft>
              <a:buClr>
                <a:schemeClr val="dk1"/>
              </a:buClr>
              <a:buSzPts val="1100"/>
              <a:buNone/>
              <a:defRPr sz="1100"/>
            </a:lvl7pPr>
            <a:lvl8pPr marL="3657600" lvl="7" indent="-228600" algn="l">
              <a:lnSpc>
                <a:spcPct val="90000"/>
              </a:lnSpc>
              <a:spcBef>
                <a:spcPts val="550"/>
              </a:spcBef>
              <a:spcAft>
                <a:spcPts val="0"/>
              </a:spcAft>
              <a:buClr>
                <a:schemeClr val="dk1"/>
              </a:buClr>
              <a:buSzPts val="1100"/>
              <a:buNone/>
              <a:defRPr sz="1100"/>
            </a:lvl8pPr>
            <a:lvl9pPr marL="4114800" lvl="8" indent="-228600" algn="l">
              <a:lnSpc>
                <a:spcPct val="90000"/>
              </a:lnSpc>
              <a:spcBef>
                <a:spcPts val="550"/>
              </a:spcBef>
              <a:spcAft>
                <a:spcPts val="0"/>
              </a:spcAft>
              <a:buClr>
                <a:schemeClr val="dk1"/>
              </a:buClr>
              <a:buSzPts val="1100"/>
              <a:buNone/>
              <a:defRPr sz="1100"/>
            </a:lvl9pPr>
          </a:lstStyle>
          <a:p>
            <a:endParaRPr/>
          </a:p>
        </p:txBody>
      </p:sp>
      <p:sp>
        <p:nvSpPr>
          <p:cNvPr id="65" name="Google Shape;65;p10"/>
          <p:cNvSpPr txBox="1">
            <a:spLocks noGrp="1"/>
          </p:cNvSpPr>
          <p:nvPr>
            <p:ph type="dt" idx="10"/>
          </p:nvPr>
        </p:nvSpPr>
        <p:spPr>
          <a:xfrm>
            <a:off x="691515" y="7203865"/>
            <a:ext cx="2263140" cy="41380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331845" y="7203865"/>
            <a:ext cx="3394710" cy="41380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7103745" y="7203865"/>
            <a:ext cx="2263140" cy="41380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91515" y="413810"/>
            <a:ext cx="8675370" cy="150230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840"/>
              <a:buFont typeface="Calibri"/>
              <a:buNone/>
              <a:defRPr sz="484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691515" y="2069042"/>
            <a:ext cx="8675370" cy="4931516"/>
          </a:xfrm>
          <a:prstGeom prst="rect">
            <a:avLst/>
          </a:prstGeom>
          <a:noFill/>
          <a:ln>
            <a:noFill/>
          </a:ln>
        </p:spPr>
        <p:txBody>
          <a:bodyPr spcFirstLastPara="1" wrap="square" lIns="91425" tIns="45700" rIns="91425" bIns="45700" anchor="t" anchorCtr="0">
            <a:normAutofit/>
          </a:bodyPr>
          <a:lstStyle>
            <a:lvl1pPr marL="457200" marR="0" lvl="0" indent="-424180" algn="l" rtl="0">
              <a:lnSpc>
                <a:spcPct val="90000"/>
              </a:lnSpc>
              <a:spcBef>
                <a:spcPts val="1100"/>
              </a:spcBef>
              <a:spcAft>
                <a:spcPts val="0"/>
              </a:spcAft>
              <a:buClr>
                <a:schemeClr val="dk1"/>
              </a:buClr>
              <a:buSzPts val="3080"/>
              <a:buFont typeface="Arial"/>
              <a:buChar char="•"/>
              <a:defRPr sz="3080" b="0" i="0" u="none" strike="noStrike" cap="none">
                <a:solidFill>
                  <a:schemeClr val="dk1"/>
                </a:solidFill>
                <a:latin typeface="Calibri"/>
                <a:ea typeface="Calibri"/>
                <a:cs typeface="Calibri"/>
                <a:sym typeface="Calibri"/>
              </a:defRPr>
            </a:lvl1pPr>
            <a:lvl2pPr marL="914400" marR="0" lvl="1" indent="-396240" algn="l" rtl="0">
              <a:lnSpc>
                <a:spcPct val="90000"/>
              </a:lnSpc>
              <a:spcBef>
                <a:spcPts val="550"/>
              </a:spcBef>
              <a:spcAft>
                <a:spcPts val="0"/>
              </a:spcAft>
              <a:buClr>
                <a:schemeClr val="dk1"/>
              </a:buClr>
              <a:buSzPts val="2640"/>
              <a:buFont typeface="Arial"/>
              <a:buChar char="•"/>
              <a:defRPr sz="2640" b="0" i="0" u="none" strike="noStrike" cap="none">
                <a:solidFill>
                  <a:schemeClr val="dk1"/>
                </a:solidFill>
                <a:latin typeface="Calibri"/>
                <a:ea typeface="Calibri"/>
                <a:cs typeface="Calibri"/>
                <a:sym typeface="Calibri"/>
              </a:defRPr>
            </a:lvl2pPr>
            <a:lvl3pPr marL="1371600" marR="0" lvl="2" indent="-368300" algn="l" rtl="0">
              <a:lnSpc>
                <a:spcPct val="90000"/>
              </a:lnSpc>
              <a:spcBef>
                <a:spcPts val="550"/>
              </a:spcBef>
              <a:spcAft>
                <a:spcPts val="0"/>
              </a:spcAft>
              <a:buClr>
                <a:schemeClr val="dk1"/>
              </a:buClr>
              <a:buSzPts val="2200"/>
              <a:buFont typeface="Arial"/>
              <a:buChar char="•"/>
              <a:defRPr sz="2200" b="0" i="0" u="none" strike="noStrike" cap="none">
                <a:solidFill>
                  <a:schemeClr val="dk1"/>
                </a:solidFill>
                <a:latin typeface="Calibri"/>
                <a:ea typeface="Calibri"/>
                <a:cs typeface="Calibri"/>
                <a:sym typeface="Calibri"/>
              </a:defRPr>
            </a:lvl3pPr>
            <a:lvl4pPr marL="1828800" marR="0" lvl="3" indent="-354330" algn="l" rtl="0">
              <a:lnSpc>
                <a:spcPct val="90000"/>
              </a:lnSpc>
              <a:spcBef>
                <a:spcPts val="550"/>
              </a:spcBef>
              <a:spcAft>
                <a:spcPts val="0"/>
              </a:spcAft>
              <a:buClr>
                <a:schemeClr val="dk1"/>
              </a:buClr>
              <a:buSzPts val="1980"/>
              <a:buFont typeface="Arial"/>
              <a:buChar char="•"/>
              <a:defRPr sz="1979" b="0" i="0" u="none" strike="noStrike" cap="none">
                <a:solidFill>
                  <a:schemeClr val="dk1"/>
                </a:solidFill>
                <a:latin typeface="Calibri"/>
                <a:ea typeface="Calibri"/>
                <a:cs typeface="Calibri"/>
                <a:sym typeface="Calibri"/>
              </a:defRPr>
            </a:lvl4pPr>
            <a:lvl5pPr marL="2286000" marR="0" lvl="4" indent="-354329" algn="l" rtl="0">
              <a:lnSpc>
                <a:spcPct val="90000"/>
              </a:lnSpc>
              <a:spcBef>
                <a:spcPts val="550"/>
              </a:spcBef>
              <a:spcAft>
                <a:spcPts val="0"/>
              </a:spcAft>
              <a:buClr>
                <a:schemeClr val="dk1"/>
              </a:buClr>
              <a:buSzPts val="1980"/>
              <a:buFont typeface="Arial"/>
              <a:buChar char="•"/>
              <a:defRPr sz="1979" b="0" i="0" u="none" strike="noStrike" cap="none">
                <a:solidFill>
                  <a:schemeClr val="dk1"/>
                </a:solidFill>
                <a:latin typeface="Calibri"/>
                <a:ea typeface="Calibri"/>
                <a:cs typeface="Calibri"/>
                <a:sym typeface="Calibri"/>
              </a:defRPr>
            </a:lvl5pPr>
            <a:lvl6pPr marL="2743200" marR="0" lvl="5" indent="-354329" algn="l" rtl="0">
              <a:lnSpc>
                <a:spcPct val="90000"/>
              </a:lnSpc>
              <a:spcBef>
                <a:spcPts val="550"/>
              </a:spcBef>
              <a:spcAft>
                <a:spcPts val="0"/>
              </a:spcAft>
              <a:buClr>
                <a:schemeClr val="dk1"/>
              </a:buClr>
              <a:buSzPts val="1980"/>
              <a:buFont typeface="Arial"/>
              <a:buChar char="•"/>
              <a:defRPr sz="1979" b="0" i="0" u="none" strike="noStrike" cap="none">
                <a:solidFill>
                  <a:schemeClr val="dk1"/>
                </a:solidFill>
                <a:latin typeface="Calibri"/>
                <a:ea typeface="Calibri"/>
                <a:cs typeface="Calibri"/>
                <a:sym typeface="Calibri"/>
              </a:defRPr>
            </a:lvl6pPr>
            <a:lvl7pPr marL="3200400" marR="0" lvl="6" indent="-354329" algn="l" rtl="0">
              <a:lnSpc>
                <a:spcPct val="90000"/>
              </a:lnSpc>
              <a:spcBef>
                <a:spcPts val="550"/>
              </a:spcBef>
              <a:spcAft>
                <a:spcPts val="0"/>
              </a:spcAft>
              <a:buClr>
                <a:schemeClr val="dk1"/>
              </a:buClr>
              <a:buSzPts val="1980"/>
              <a:buFont typeface="Arial"/>
              <a:buChar char="•"/>
              <a:defRPr sz="1979" b="0" i="0" u="none" strike="noStrike" cap="none">
                <a:solidFill>
                  <a:schemeClr val="dk1"/>
                </a:solidFill>
                <a:latin typeface="Calibri"/>
                <a:ea typeface="Calibri"/>
                <a:cs typeface="Calibri"/>
                <a:sym typeface="Calibri"/>
              </a:defRPr>
            </a:lvl7pPr>
            <a:lvl8pPr marL="3657600" marR="0" lvl="7" indent="-354329" algn="l" rtl="0">
              <a:lnSpc>
                <a:spcPct val="90000"/>
              </a:lnSpc>
              <a:spcBef>
                <a:spcPts val="550"/>
              </a:spcBef>
              <a:spcAft>
                <a:spcPts val="0"/>
              </a:spcAft>
              <a:buClr>
                <a:schemeClr val="dk1"/>
              </a:buClr>
              <a:buSzPts val="1980"/>
              <a:buFont typeface="Arial"/>
              <a:buChar char="•"/>
              <a:defRPr sz="1979" b="0" i="0" u="none" strike="noStrike" cap="none">
                <a:solidFill>
                  <a:schemeClr val="dk1"/>
                </a:solidFill>
                <a:latin typeface="Calibri"/>
                <a:ea typeface="Calibri"/>
                <a:cs typeface="Calibri"/>
                <a:sym typeface="Calibri"/>
              </a:defRPr>
            </a:lvl8pPr>
            <a:lvl9pPr marL="4114800" marR="0" lvl="8" indent="-354329" algn="l" rtl="0">
              <a:lnSpc>
                <a:spcPct val="90000"/>
              </a:lnSpc>
              <a:spcBef>
                <a:spcPts val="550"/>
              </a:spcBef>
              <a:spcAft>
                <a:spcPts val="0"/>
              </a:spcAft>
              <a:buClr>
                <a:schemeClr val="dk1"/>
              </a:buClr>
              <a:buSzPts val="1980"/>
              <a:buFont typeface="Arial"/>
              <a:buChar char="•"/>
              <a:defRPr sz="1979"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691515" y="7203865"/>
            <a:ext cx="2263140" cy="413808"/>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32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331845" y="7203865"/>
            <a:ext cx="3394710" cy="413808"/>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32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7103745" y="7203865"/>
            <a:ext cx="2263140" cy="413808"/>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320" b="0" i="0" u="none" strike="noStrike" cap="none">
                <a:solidFill>
                  <a:srgbClr val="888888"/>
                </a:solidFill>
                <a:latin typeface="Calibri"/>
                <a:ea typeface="Calibri"/>
                <a:cs typeface="Calibri"/>
                <a:sym typeface="Calibri"/>
              </a:defRPr>
            </a:lvl1pPr>
            <a:lvl2pPr marL="0" marR="0" lvl="1" indent="0" algn="r" rtl="0">
              <a:spcBef>
                <a:spcPts val="0"/>
              </a:spcBef>
              <a:buNone/>
              <a:defRPr sz="1320" b="0" i="0" u="none" strike="noStrike" cap="none">
                <a:solidFill>
                  <a:srgbClr val="888888"/>
                </a:solidFill>
                <a:latin typeface="Calibri"/>
                <a:ea typeface="Calibri"/>
                <a:cs typeface="Calibri"/>
                <a:sym typeface="Calibri"/>
              </a:defRPr>
            </a:lvl2pPr>
            <a:lvl3pPr marL="0" marR="0" lvl="2" indent="0" algn="r" rtl="0">
              <a:spcBef>
                <a:spcPts val="0"/>
              </a:spcBef>
              <a:buNone/>
              <a:defRPr sz="1320" b="0" i="0" u="none" strike="noStrike" cap="none">
                <a:solidFill>
                  <a:srgbClr val="888888"/>
                </a:solidFill>
                <a:latin typeface="Calibri"/>
                <a:ea typeface="Calibri"/>
                <a:cs typeface="Calibri"/>
                <a:sym typeface="Calibri"/>
              </a:defRPr>
            </a:lvl3pPr>
            <a:lvl4pPr marL="0" marR="0" lvl="3" indent="0" algn="r" rtl="0">
              <a:spcBef>
                <a:spcPts val="0"/>
              </a:spcBef>
              <a:buNone/>
              <a:defRPr sz="1320" b="0" i="0" u="none" strike="noStrike" cap="none">
                <a:solidFill>
                  <a:srgbClr val="888888"/>
                </a:solidFill>
                <a:latin typeface="Calibri"/>
                <a:ea typeface="Calibri"/>
                <a:cs typeface="Calibri"/>
                <a:sym typeface="Calibri"/>
              </a:defRPr>
            </a:lvl4pPr>
            <a:lvl5pPr marL="0" marR="0" lvl="4" indent="0" algn="r" rtl="0">
              <a:spcBef>
                <a:spcPts val="0"/>
              </a:spcBef>
              <a:buNone/>
              <a:defRPr sz="1320" b="0" i="0" u="none" strike="noStrike" cap="none">
                <a:solidFill>
                  <a:srgbClr val="888888"/>
                </a:solidFill>
                <a:latin typeface="Calibri"/>
                <a:ea typeface="Calibri"/>
                <a:cs typeface="Calibri"/>
                <a:sym typeface="Calibri"/>
              </a:defRPr>
            </a:lvl5pPr>
            <a:lvl6pPr marL="0" marR="0" lvl="5" indent="0" algn="r" rtl="0">
              <a:spcBef>
                <a:spcPts val="0"/>
              </a:spcBef>
              <a:buNone/>
              <a:defRPr sz="1320" b="0" i="0" u="none" strike="noStrike" cap="none">
                <a:solidFill>
                  <a:srgbClr val="888888"/>
                </a:solidFill>
                <a:latin typeface="Calibri"/>
                <a:ea typeface="Calibri"/>
                <a:cs typeface="Calibri"/>
                <a:sym typeface="Calibri"/>
              </a:defRPr>
            </a:lvl6pPr>
            <a:lvl7pPr marL="0" marR="0" lvl="6" indent="0" algn="r" rtl="0">
              <a:spcBef>
                <a:spcPts val="0"/>
              </a:spcBef>
              <a:buNone/>
              <a:defRPr sz="1320" b="0" i="0" u="none" strike="noStrike" cap="none">
                <a:solidFill>
                  <a:srgbClr val="888888"/>
                </a:solidFill>
                <a:latin typeface="Calibri"/>
                <a:ea typeface="Calibri"/>
                <a:cs typeface="Calibri"/>
                <a:sym typeface="Calibri"/>
              </a:defRPr>
            </a:lvl7pPr>
            <a:lvl8pPr marL="0" marR="0" lvl="7" indent="0" algn="r" rtl="0">
              <a:spcBef>
                <a:spcPts val="0"/>
              </a:spcBef>
              <a:buNone/>
              <a:defRPr sz="1320" b="0" i="0" u="none" strike="noStrike" cap="none">
                <a:solidFill>
                  <a:srgbClr val="888888"/>
                </a:solidFill>
                <a:latin typeface="Calibri"/>
                <a:ea typeface="Calibri"/>
                <a:cs typeface="Calibri"/>
                <a:sym typeface="Calibri"/>
              </a:defRPr>
            </a:lvl8pPr>
            <a:lvl9pPr marL="0" marR="0" lvl="8" indent="0" algn="r" rtl="0">
              <a:spcBef>
                <a:spcPts val="0"/>
              </a:spcBef>
              <a:buNone/>
              <a:defRPr sz="132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slide" Target="slide12.xml"/><Relationship Id="rId18" Type="http://schemas.openxmlformats.org/officeDocument/2006/relationships/slide" Target="slide17.xml"/><Relationship Id="rId3" Type="http://schemas.openxmlformats.org/officeDocument/2006/relationships/slide" Target="slide20.xml"/><Relationship Id="rId7" Type="http://schemas.openxmlformats.org/officeDocument/2006/relationships/slide" Target="slide6.xml"/><Relationship Id="rId12" Type="http://schemas.openxmlformats.org/officeDocument/2006/relationships/slide" Target="slide11.xml"/><Relationship Id="rId17" Type="http://schemas.openxmlformats.org/officeDocument/2006/relationships/slide" Target="slide16.xml"/><Relationship Id="rId2" Type="http://schemas.openxmlformats.org/officeDocument/2006/relationships/notesSlide" Target="../notesSlides/notesSlide1.xml"/><Relationship Id="rId16" Type="http://schemas.openxmlformats.org/officeDocument/2006/relationships/slide" Target="slide15.xml"/><Relationship Id="rId20" Type="http://schemas.openxmlformats.org/officeDocument/2006/relationships/slide" Target="slide19.xml"/><Relationship Id="rId1" Type="http://schemas.openxmlformats.org/officeDocument/2006/relationships/slideLayout" Target="../slideLayouts/slideLayout1.xml"/><Relationship Id="rId6" Type="http://schemas.openxmlformats.org/officeDocument/2006/relationships/slide" Target="slide5.xml"/><Relationship Id="rId11" Type="http://schemas.openxmlformats.org/officeDocument/2006/relationships/slide" Target="slide10.xml"/><Relationship Id="rId5" Type="http://schemas.openxmlformats.org/officeDocument/2006/relationships/slide" Target="slide4.xml"/><Relationship Id="rId15" Type="http://schemas.openxmlformats.org/officeDocument/2006/relationships/slide" Target="slide14.xml"/><Relationship Id="rId10" Type="http://schemas.openxmlformats.org/officeDocument/2006/relationships/slide" Target="slide9.xml"/><Relationship Id="rId19" Type="http://schemas.openxmlformats.org/officeDocument/2006/relationships/slide" Target="slide18.xml"/><Relationship Id="rId4" Type="http://schemas.openxmlformats.org/officeDocument/2006/relationships/slide" Target="slide3.xml"/><Relationship Id="rId9" Type="http://schemas.openxmlformats.org/officeDocument/2006/relationships/slide" Target="slide8.xml"/><Relationship Id="rId14" Type="http://schemas.openxmlformats.org/officeDocument/2006/relationships/slide" Target="slide13.xml"/></Relationships>
</file>

<file path=ppt/slides/_rels/slide10.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10.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uHpmmINFq_g?feature=oembed" TargetMode="External"/><Relationship Id="rId6" Type="http://schemas.openxmlformats.org/officeDocument/2006/relationships/hyperlink" Target="https://www.khanacademy.org/humanities/grammar/punctuation-the-colon-semicolon-and-more" TargetMode="External"/><Relationship Id="rId5" Type="http://schemas.openxmlformats.org/officeDocument/2006/relationships/hyperlink" Target="https://forms.cloud.microsoft/Pages/ResponsePage.aspx?id=Kw8-zQp-d0u5k5UVsmNaIB0iJjsGtHVMv-dbBkMOBvBUNFhGWU9YNDc2VVVOWjJNMEtCTTk0NUMxWiQlQCNjPTEu" TargetMode="External"/><Relationship Id="rId4" Type="http://schemas.openxmlformats.org/officeDocument/2006/relationships/hyperlink" Target="https://www.youtube.com/watch?v=uHpmmINFq_g" TargetMode="External"/><Relationship Id="rId9" Type="http://schemas.openxmlformats.org/officeDocument/2006/relationships/image" Target="../media/image9.jpeg"/></Relationships>
</file>

<file path=ppt/slides/_rels/slide11.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11.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ElkPj1g2VBI?feature=oembed" TargetMode="External"/><Relationship Id="rId6" Type="http://schemas.openxmlformats.org/officeDocument/2006/relationships/hyperlink" Target="https://www.youtube.com/watch?v=ElkPj1g2VBI" TargetMode="External"/><Relationship Id="rId5" Type="http://schemas.openxmlformats.org/officeDocument/2006/relationships/hyperlink" Target="https://www.grammarbook.com/punctuation/apostro.asp" TargetMode="External"/><Relationship Id="rId4" Type="http://schemas.openxmlformats.org/officeDocument/2006/relationships/hyperlink" Target="https://forms.cloud.microsoft/Pages/ResponsePage.aspx?id=Kw8-zQp-d0u5k5UVsmNaIB0iJjsGtHVMv-dbBkMOBvBUNkdNVzFFM0Q5SENKMkxCQ1hJNUpURlZLNyQlQCNjPTEu" TargetMode="External"/><Relationship Id="rId9" Type="http://schemas.openxmlformats.org/officeDocument/2006/relationships/image" Target="../media/image10.jpeg"/></Relationships>
</file>

<file path=ppt/slides/_rels/slide12.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12.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rYdo7ZxynWk?feature=oembed" TargetMode="External"/><Relationship Id="rId6" Type="http://schemas.openxmlformats.org/officeDocument/2006/relationships/hyperlink" Target="https://www.grammarly.com/blog/the-basics-on-subject-and-object-pronouns-b/" TargetMode="External"/><Relationship Id="rId5" Type="http://schemas.openxmlformats.org/officeDocument/2006/relationships/hyperlink" Target="https://forms.cloud.microsoft/Pages/ResponsePage.aspx?id=Kw8-zQp-d0u5k5UVsmNaIB0iJjsGtHVMv-dbBkMOBvBUNERYS0hGVlJPODhUNVlXV0FRMVJPRUZRNiQlQCNjPTEu" TargetMode="External"/><Relationship Id="rId4" Type="http://schemas.openxmlformats.org/officeDocument/2006/relationships/hyperlink" Target="https://www.youtube.com/watch?v=rYdo7ZxynWk" TargetMode="External"/><Relationship Id="rId9" Type="http://schemas.openxmlformats.org/officeDocument/2006/relationships/image" Target="../media/image11.jpeg"/></Relationships>
</file>

<file path=ppt/slides/_rels/slide13.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13.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rFuswt2-j8A?feature=oembed" TargetMode="External"/><Relationship Id="rId6" Type="http://schemas.openxmlformats.org/officeDocument/2006/relationships/hyperlink" Target="https://www.swarthmore.edu/writing/pronoun-reference-0" TargetMode="External"/><Relationship Id="rId5" Type="http://schemas.openxmlformats.org/officeDocument/2006/relationships/hyperlink" Target="https://forms.cloud.microsoft/Pages/ResponsePage.aspx?id=Kw8-zQp-d0u5k5UVsmNaIB0iJjsGtHVMv-dbBkMOBvBUN0xFQ0xDN09SRk1BVDJKR1FFQTg0Rk9JOCQlQCNjPTEu" TargetMode="External"/><Relationship Id="rId4" Type="http://schemas.openxmlformats.org/officeDocument/2006/relationships/hyperlink" Target="https://www.youtube.com/watch?v=rFuswt2-j8A" TargetMode="External"/><Relationship Id="rId9" Type="http://schemas.openxmlformats.org/officeDocument/2006/relationships/image" Target="../media/image12.jpeg"/></Relationships>
</file>

<file path=ppt/slides/_rels/slide14.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14.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tX34V_XGeQ?feature=oembed" TargetMode="External"/><Relationship Id="rId6" Type="http://schemas.openxmlformats.org/officeDocument/2006/relationships/hyperlink" Target="https://www.khanacademy.org/humanities/grammar/syntax-conventions-of-standard-english/dangling-modifiers-and-parallel-structure/e/dangling-modifiers" TargetMode="External"/><Relationship Id="rId5" Type="http://schemas.openxmlformats.org/officeDocument/2006/relationships/hyperlink" Target="https://forms.cloud.microsoft/Pages/ResponsePage.aspx?id=Kw8-zQp-d0u5k5UVsmNaIB0iJjsGtHVMv-dbBkMOBvBURDhHNjkzOTZZOFhKVFRMWUMzUks5ODFKRyQlQCNjPTEu" TargetMode="External"/><Relationship Id="rId4" Type="http://schemas.openxmlformats.org/officeDocument/2006/relationships/hyperlink" Target="https://www.youtube.com/watch?v=-tX34V_XGeQ" TargetMode="External"/><Relationship Id="rId9" Type="http://schemas.openxmlformats.org/officeDocument/2006/relationships/image" Target="../media/image13.jpeg"/></Relationships>
</file>

<file path=ppt/slides/_rels/slide15.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15.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cHLhlgq5szg?feature=oembed" TargetMode="External"/><Relationship Id="rId6" Type="http://schemas.openxmlformats.org/officeDocument/2006/relationships/hyperlink" Target="https://www.grammarbook.com/grammar/subjectVerbAgree.asp" TargetMode="External"/><Relationship Id="rId5" Type="http://schemas.openxmlformats.org/officeDocument/2006/relationships/hyperlink" Target="https://forms.cloud.microsoft/Pages/ResponsePage.aspx?id=Kw8-zQp-d0u5k5UVsmNaIB0iJjsGtHVMv-dbBkMOBvBUM1k4QU1aWFI0QlUzTkI0WUZONURVQVZROCQlQCNjPTEu" TargetMode="External"/><Relationship Id="rId4" Type="http://schemas.openxmlformats.org/officeDocument/2006/relationships/hyperlink" Target="https://www.youtube.com/watch?v=cHLhlgq5szg" TargetMode="External"/><Relationship Id="rId9" Type="http://schemas.openxmlformats.org/officeDocument/2006/relationships/image" Target="../media/image14.jpeg"/></Relationships>
</file>

<file path=ppt/slides/_rels/slide16.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16.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SsOOL5tBqfc?feature=oembed" TargetMode="External"/><Relationship Id="rId6" Type="http://schemas.openxmlformats.org/officeDocument/2006/relationships/hyperlink" Target="https://www.iup.edu/writingcenter/writing-resources/grammar/tense-shifting/" TargetMode="External"/><Relationship Id="rId5" Type="http://schemas.openxmlformats.org/officeDocument/2006/relationships/hyperlink" Target="https://forms.cloud.microsoft/Pages/ResponsePage.aspx?id=Kw8-zQp-d0u5k5UVsmNaIB0iJjsGtHVMv-dbBkMOBvBURDFPSlJDVkMzT1VGN0M0VFNSVFNIUTJZWCQlQCNjPTEu" TargetMode="External"/><Relationship Id="rId4" Type="http://schemas.openxmlformats.org/officeDocument/2006/relationships/hyperlink" Target="https://www.youtube.com/watch?v=SsOOL5tBqfc" TargetMode="External"/><Relationship Id="rId9" Type="http://schemas.openxmlformats.org/officeDocument/2006/relationships/image" Target="../media/image15.jpeg"/></Relationships>
</file>

<file path=ppt/slides/_rels/slide17.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17.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ZKr--3HpP_A?feature=oembed" TargetMode="External"/><Relationship Id="rId6" Type="http://schemas.openxmlformats.org/officeDocument/2006/relationships/hyperlink" Target="https://www.aresearchguide.com/irregular-verbs.html" TargetMode="External"/><Relationship Id="rId5" Type="http://schemas.openxmlformats.org/officeDocument/2006/relationships/hyperlink" Target="https://forms.cloud.microsoft/Pages/ResponsePage.aspx?id=Kw8-zQp-d0u5k5UVsmNaIB0iJjsGtHVMv-dbBkMOBvBUQVE5Q1lGTlUzM1dBVU9KMFo1U0JOWEQ5WCQlQCNjPTEu" TargetMode="External"/><Relationship Id="rId4" Type="http://schemas.openxmlformats.org/officeDocument/2006/relationships/hyperlink" Target="https://www.youtube.com/watch?v=ZKr--3HpP_A" TargetMode="External"/><Relationship Id="rId9" Type="http://schemas.openxmlformats.org/officeDocument/2006/relationships/image" Target="../media/image16.jpeg"/></Relationships>
</file>

<file path=ppt/slides/_rels/slide18.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18.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ypWxhhpGeyM?start=98&amp;feature=oembed" TargetMode="External"/><Relationship Id="rId6" Type="http://schemas.openxmlformats.org/officeDocument/2006/relationships/hyperlink" Target="https://owl.purdue.edu/owl/research_and_citation/mla_style/mla_formatting_and_style_guide/mla_formatting_and_style_guide.html" TargetMode="External"/><Relationship Id="rId5" Type="http://schemas.openxmlformats.org/officeDocument/2006/relationships/hyperlink" Target="https://forms.cloud.microsoft/Pages/ResponsePage.aspx?id=Kw8-zQp-d0u5k5UVsmNaIB0iJjsGtHVMv-dbBkMOBvBURThMUFRNSlhDWjZOUEVJMkY1SlBDWUMxOCQlQCNjPTEu" TargetMode="External"/><Relationship Id="rId4" Type="http://schemas.openxmlformats.org/officeDocument/2006/relationships/hyperlink" Target="https://www.youtube.com/watch?v=ypWxhhpGeyM&amp;t=98s" TargetMode="External"/><Relationship Id="rId9" Type="http://schemas.openxmlformats.org/officeDocument/2006/relationships/image" Target="../media/image17.jpeg"/></Relationships>
</file>

<file path=ppt/slides/_rels/slide19.xml.rels><?xml version="1.0" encoding="UTF-8" standalone="yes"?>
<Relationships xmlns="http://schemas.openxmlformats.org/package/2006/relationships"><Relationship Id="rId3" Type="http://schemas.openxmlformats.org/officeDocument/2006/relationships/hyperlink" Target="http://writing2.richmond.edu/writing/wweb/conford.html"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slide" Target="slide1.xml"/><Relationship Id="rId5" Type="http://schemas.openxmlformats.org/officeDocument/2006/relationships/slide" Target="slide20.xml"/><Relationship Id="rId4" Type="http://schemas.openxmlformats.org/officeDocument/2006/relationships/hyperlink" Target="https://www.grammarbook.com/punctuation/capital.asp" TargetMode="External"/></Relationships>
</file>

<file path=ppt/slides/_rels/slide2.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2.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r-Wcr4Wgf7U?feature=oembed" TargetMode="External"/><Relationship Id="rId6" Type="http://schemas.openxmlformats.org/officeDocument/2006/relationships/hyperlink" Target="https://writingcenter.unc.edu/tips-and-tools/fragments-and-run-ons/" TargetMode="External"/><Relationship Id="rId5" Type="http://schemas.openxmlformats.org/officeDocument/2006/relationships/hyperlink" Target="https://forms.cloud.microsoft/r/suZujx5PxD" TargetMode="External"/><Relationship Id="rId4" Type="http://schemas.openxmlformats.org/officeDocument/2006/relationships/hyperlink" Target="https://www.youtube.com/watch?v=r-Wcr4Wgf7U" TargetMode="External"/><Relationship Id="rId9" Type="http://schemas.openxmlformats.org/officeDocument/2006/relationships/image" Target="../media/image1.jpeg"/></Relationships>
</file>

<file path=ppt/slides/_rels/slide20.xml.rels><?xml version="1.0" encoding="UTF-8" standalone="yes"?>
<Relationships xmlns="http://schemas.openxmlformats.org/package/2006/relationships"><Relationship Id="rId8" Type="http://schemas.openxmlformats.org/officeDocument/2006/relationships/slide" Target="slide25.xml"/><Relationship Id="rId13" Type="http://schemas.openxmlformats.org/officeDocument/2006/relationships/slide" Target="slide30.xml"/><Relationship Id="rId18" Type="http://schemas.openxmlformats.org/officeDocument/2006/relationships/slide" Target="slide35.xml"/><Relationship Id="rId3" Type="http://schemas.openxmlformats.org/officeDocument/2006/relationships/slide" Target="slide21.xml"/><Relationship Id="rId21" Type="http://schemas.openxmlformats.org/officeDocument/2006/relationships/slide" Target="slide38.xml"/><Relationship Id="rId7" Type="http://schemas.openxmlformats.org/officeDocument/2006/relationships/slide" Target="slide24.xml"/><Relationship Id="rId12" Type="http://schemas.openxmlformats.org/officeDocument/2006/relationships/slide" Target="slide29.xml"/><Relationship Id="rId17" Type="http://schemas.openxmlformats.org/officeDocument/2006/relationships/slide" Target="slide34.xml"/><Relationship Id="rId2" Type="http://schemas.openxmlformats.org/officeDocument/2006/relationships/notesSlide" Target="../notesSlides/notesSlide20.xml"/><Relationship Id="rId16" Type="http://schemas.openxmlformats.org/officeDocument/2006/relationships/slide" Target="slide33.xml"/><Relationship Id="rId20" Type="http://schemas.openxmlformats.org/officeDocument/2006/relationships/slide" Target="slide37.xml"/><Relationship Id="rId1" Type="http://schemas.openxmlformats.org/officeDocument/2006/relationships/slideLayout" Target="../slideLayouts/slideLayout1.xml"/><Relationship Id="rId6" Type="http://schemas.openxmlformats.org/officeDocument/2006/relationships/slide" Target="slide23.xml"/><Relationship Id="rId11" Type="http://schemas.openxmlformats.org/officeDocument/2006/relationships/slide" Target="slide28.xml"/><Relationship Id="rId5" Type="http://schemas.openxmlformats.org/officeDocument/2006/relationships/slide" Target="slide22.xml"/><Relationship Id="rId15" Type="http://schemas.openxmlformats.org/officeDocument/2006/relationships/slide" Target="slide32.xml"/><Relationship Id="rId10" Type="http://schemas.openxmlformats.org/officeDocument/2006/relationships/slide" Target="slide27.xml"/><Relationship Id="rId19" Type="http://schemas.openxmlformats.org/officeDocument/2006/relationships/slide" Target="slide36.xml"/><Relationship Id="rId4" Type="http://schemas.openxmlformats.org/officeDocument/2006/relationships/slide" Target="slide1.xml"/><Relationship Id="rId9" Type="http://schemas.openxmlformats.org/officeDocument/2006/relationships/slide" Target="slide26.xml"/><Relationship Id="rId14" Type="http://schemas.openxmlformats.org/officeDocument/2006/relationships/slide" Target="slide31.xml"/></Relationships>
</file>

<file path=ppt/slides/_rels/slide21.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notesSlide" Target="../notesSlides/notesSlide21.xml"/><Relationship Id="rId7" Type="http://schemas.openxmlformats.org/officeDocument/2006/relationships/slide" Target="slide1.xml"/><Relationship Id="rId2" Type="http://schemas.openxmlformats.org/officeDocument/2006/relationships/slideLayout" Target="../slideLayouts/slideLayout1.xml"/><Relationship Id="rId1" Type="http://schemas.openxmlformats.org/officeDocument/2006/relationships/video" Target="https://www.youtube.com/embed/yvrnVHd-oyM?feature=oembed" TargetMode="External"/><Relationship Id="rId6" Type="http://schemas.openxmlformats.org/officeDocument/2006/relationships/slide" Target="slide20.xml"/><Relationship Id="rId5" Type="http://schemas.openxmlformats.org/officeDocument/2006/relationships/hyperlink" Target="https://www.youtube.com/watch?v=yvrnVHd-oyM" TargetMode="External"/><Relationship Id="rId4" Type="http://schemas.openxmlformats.org/officeDocument/2006/relationships/hyperlink" Target="https://www.academicwritingsuccess.com/7-sensational-essay-hooks/"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notesSlide" Target="../notesSlides/notesSlide22.xml"/><Relationship Id="rId7" Type="http://schemas.openxmlformats.org/officeDocument/2006/relationships/slide" Target="slide1.xml"/><Relationship Id="rId2" Type="http://schemas.openxmlformats.org/officeDocument/2006/relationships/slideLayout" Target="../slideLayouts/slideLayout1.xml"/><Relationship Id="rId1" Type="http://schemas.openxmlformats.org/officeDocument/2006/relationships/video" Target="https://www.youtube.com/embed/8wxE8R_x5I0?feature=oembed" TargetMode="External"/><Relationship Id="rId6" Type="http://schemas.openxmlformats.org/officeDocument/2006/relationships/slide" Target="slide20.xml"/><Relationship Id="rId5" Type="http://schemas.openxmlformats.org/officeDocument/2006/relationships/hyperlink" Target="https://www.youtube.com/watch?v=8wxE8R_x5I0" TargetMode="External"/><Relationship Id="rId4" Type="http://schemas.openxmlformats.org/officeDocument/2006/relationships/hyperlink" Target="https://www.easybib.com/guides/how-to-write-a-strong-thesis-statement/"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notesSlide" Target="../notesSlides/notesSlide23.xml"/><Relationship Id="rId7" Type="http://schemas.openxmlformats.org/officeDocument/2006/relationships/slide" Target="slide1.xml"/><Relationship Id="rId2" Type="http://schemas.openxmlformats.org/officeDocument/2006/relationships/slideLayout" Target="../slideLayouts/slideLayout1.xml"/><Relationship Id="rId1" Type="http://schemas.openxmlformats.org/officeDocument/2006/relationships/video" Target="https://www.youtube.com/embed/Nx2-PcBzZjo?feature=oembed" TargetMode="External"/><Relationship Id="rId6" Type="http://schemas.openxmlformats.org/officeDocument/2006/relationships/slide" Target="slide20.xml"/><Relationship Id="rId5" Type="http://schemas.openxmlformats.org/officeDocument/2006/relationships/hyperlink" Target="https://www.youtube.com/watch?v=Nx2-PcBzZjo" TargetMode="External"/><Relationship Id="rId4" Type="http://schemas.openxmlformats.org/officeDocument/2006/relationships/hyperlink" Target="https://writingcenter.ashford.edu/body-paragraphs" TargetMode="External"/></Relationships>
</file>

<file path=ppt/slides/_rels/slide24.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24.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WTkUGlg9uGw?feature=oembed" TargetMode="External"/><Relationship Id="rId6" Type="http://schemas.openxmlformats.org/officeDocument/2006/relationships/hyperlink" Target="https://www.youtube.com/watch?v=WTkUGlg9uGw" TargetMode="External"/><Relationship Id="rId5" Type="http://schemas.openxmlformats.org/officeDocument/2006/relationships/hyperlink" Target="https://writingcenter.unc.edu/tips-and-tools/conclusions/" TargetMode="External"/><Relationship Id="rId4" Type="http://schemas.openxmlformats.org/officeDocument/2006/relationships/hyperlink" Target="https://writingcenter.ashford.edu/body-paragraphs" TargetMode="External"/><Relationship Id="rId9" Type="http://schemas.openxmlformats.org/officeDocument/2006/relationships/image" Target="../media/image21.jpeg"/></Relationships>
</file>

<file path=ppt/slides/_rels/slide2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notesSlide" Target="../notesSlides/notesSlide25.xml"/><Relationship Id="rId7" Type="http://schemas.openxmlformats.org/officeDocument/2006/relationships/slide" Target="slide1.xml"/><Relationship Id="rId2" Type="http://schemas.openxmlformats.org/officeDocument/2006/relationships/slideLayout" Target="../slideLayouts/slideLayout1.xml"/><Relationship Id="rId1" Type="http://schemas.openxmlformats.org/officeDocument/2006/relationships/video" Target="https://www.youtube.com/embed/CpDTxvxuFpM?feature=oembed" TargetMode="External"/><Relationship Id="rId6" Type="http://schemas.openxmlformats.org/officeDocument/2006/relationships/slide" Target="slide20.xml"/><Relationship Id="rId5" Type="http://schemas.openxmlformats.org/officeDocument/2006/relationships/hyperlink" Target="https://www.youtube.com/watch?v=CpDTxvxuFpM" TargetMode="External"/><Relationship Id="rId4" Type="http://schemas.openxmlformats.org/officeDocument/2006/relationships/hyperlink" Target="https://www.niu.edu/writingtutorial/organization/transitions.shtml"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notesSlide" Target="../notesSlides/notesSlide26.xml"/><Relationship Id="rId7" Type="http://schemas.openxmlformats.org/officeDocument/2006/relationships/slide" Target="slide1.xml"/><Relationship Id="rId2" Type="http://schemas.openxmlformats.org/officeDocument/2006/relationships/slideLayout" Target="../slideLayouts/slideLayout1.xml"/><Relationship Id="rId1" Type="http://schemas.openxmlformats.org/officeDocument/2006/relationships/video" Target="https://www.youtube.com/embed/lv8tLxFVGuw?feature=oembed" TargetMode="External"/><Relationship Id="rId6" Type="http://schemas.openxmlformats.org/officeDocument/2006/relationships/slide" Target="slide20.xml"/><Relationship Id="rId5" Type="http://schemas.openxmlformats.org/officeDocument/2006/relationships/hyperlink" Target="https://www.youtube.com/watch?v=lv8tLxFVGuw" TargetMode="External"/><Relationship Id="rId4" Type="http://schemas.openxmlformats.org/officeDocument/2006/relationships/hyperlink" Target="https://www.niu.edu/writingtutorial/organization/conclusion.shtml"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notesSlide" Target="../notesSlides/notesSlide27.xml"/><Relationship Id="rId7" Type="http://schemas.openxmlformats.org/officeDocument/2006/relationships/slide" Target="slide1.xml"/><Relationship Id="rId2" Type="http://schemas.openxmlformats.org/officeDocument/2006/relationships/slideLayout" Target="../slideLayouts/slideLayout1.xml"/><Relationship Id="rId1" Type="http://schemas.openxmlformats.org/officeDocument/2006/relationships/video" Target="https://www.youtube.com/embed/-Bpz1Yn42_4?feature=oembed" TargetMode="External"/><Relationship Id="rId6" Type="http://schemas.openxmlformats.org/officeDocument/2006/relationships/slide" Target="slide20.xml"/><Relationship Id="rId5" Type="http://schemas.openxmlformats.org/officeDocument/2006/relationships/hyperlink" Target="https://www.youtube.com/watch?v=-Bpz1Yn42_4" TargetMode="External"/><Relationship Id="rId4" Type="http://schemas.openxmlformats.org/officeDocument/2006/relationships/hyperlink" Target="https://www.theclassroom.com/stay-topic-writing-essay-30818.html"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notesSlide" Target="../notesSlides/notesSlide28.xml"/><Relationship Id="rId7" Type="http://schemas.openxmlformats.org/officeDocument/2006/relationships/slide" Target="slide1.xml"/><Relationship Id="rId2" Type="http://schemas.openxmlformats.org/officeDocument/2006/relationships/slideLayout" Target="../slideLayouts/slideLayout1.xml"/><Relationship Id="rId1" Type="http://schemas.openxmlformats.org/officeDocument/2006/relationships/video" Target="https://www.youtube.com/embed/CjyYo6RLeDc?feature=oembed" TargetMode="External"/><Relationship Id="rId6" Type="http://schemas.openxmlformats.org/officeDocument/2006/relationships/slide" Target="slide20.xml"/><Relationship Id="rId5" Type="http://schemas.openxmlformats.org/officeDocument/2006/relationships/hyperlink" Target="https://www.youtube.com/watch?v=CjyYo6RLeDc" TargetMode="External"/><Relationship Id="rId4" Type="http://schemas.openxmlformats.org/officeDocument/2006/relationships/hyperlink" Target="https://abington.psu.edu/ice-introduce-cite-and-explain-your-evidence" TargetMode="External"/></Relationships>
</file>

<file path=ppt/slides/_rels/slide2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29.xml"/><Relationship Id="rId7" Type="http://schemas.openxmlformats.org/officeDocument/2006/relationships/slide" Target="slide1.xml"/><Relationship Id="rId2" Type="http://schemas.openxmlformats.org/officeDocument/2006/relationships/slideLayout" Target="../slideLayouts/slideLayout1.xml"/><Relationship Id="rId1" Type="http://schemas.openxmlformats.org/officeDocument/2006/relationships/video" Target="https://www.youtube.com/embed/pGQPYJUyWj4?feature=oembed" TargetMode="External"/><Relationship Id="rId6" Type="http://schemas.openxmlformats.org/officeDocument/2006/relationships/slide" Target="slide20.xml"/><Relationship Id="rId5" Type="http://schemas.openxmlformats.org/officeDocument/2006/relationships/hyperlink" Target="https://www.youtube.com/watch?v=pGQPYJUyWj4" TargetMode="External"/><Relationship Id="rId4" Type="http://schemas.openxmlformats.org/officeDocument/2006/relationships/hyperlink" Target="https://courses.lumenlearning.com/engcomp1-wmopen/chapter/1-4-supporting-claims-text/" TargetMode="External"/></Relationships>
</file>

<file path=ppt/slides/_rels/slide3.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3.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yk2ObCorLUk?feature=oembed" TargetMode="External"/><Relationship Id="rId6" Type="http://schemas.openxmlformats.org/officeDocument/2006/relationships/hyperlink" Target="https://academicguides.waldenu.edu/writingcenter/grammar/runonsentences" TargetMode="External"/><Relationship Id="rId5" Type="http://schemas.openxmlformats.org/officeDocument/2006/relationships/hyperlink" Target="https://forms.cloud.microsoft/Pages/ResponsePage.aspx?id=Kw8-zQp-d0u5k5UVsmNaIB0iJjsGtHVMv-dbBkMOBvBUQVQ0VDVRWjlNN1BFQ1pNVjNaQTJSTzFMRSQlQCNjPTEu" TargetMode="External"/><Relationship Id="rId4" Type="http://schemas.openxmlformats.org/officeDocument/2006/relationships/hyperlink" Target="https://www.youtube.com/watch?v=yk2ObCorLUk" TargetMode="External"/><Relationship Id="rId9" Type="http://schemas.openxmlformats.org/officeDocument/2006/relationships/image" Target="../media/image2.jpeg"/></Relationships>
</file>

<file path=ppt/slides/_rels/slide30.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30.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m_EAxomGhNY?feature=oembed" TargetMode="External"/><Relationship Id="rId6" Type="http://schemas.openxmlformats.org/officeDocument/2006/relationships/hyperlink" Target="https://www.youtube.com/watch?v=m_EAxomGhNY" TargetMode="External"/><Relationship Id="rId5" Type="http://schemas.openxmlformats.org/officeDocument/2006/relationships/hyperlink" Target="https://libguides.southmountaincc.edu/CRAPtest" TargetMode="External"/><Relationship Id="rId4" Type="http://schemas.openxmlformats.org/officeDocument/2006/relationships/hyperlink" Target="https://myelms.umd.edu/courses/1082806/pages/what-is-a-good-source-determining-the-validity-of-evidence" TargetMode="External"/><Relationship Id="rId9" Type="http://schemas.openxmlformats.org/officeDocument/2006/relationships/image" Target="../media/image27.jpeg"/></Relationships>
</file>

<file path=ppt/slides/_rels/slide31.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31.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Pedp6_WlVsM?feature=oembed" TargetMode="External"/><Relationship Id="rId6" Type="http://schemas.openxmlformats.org/officeDocument/2006/relationships/hyperlink" Target="https://www.youtube.com/watch?v=Pedp6_WlVsM" TargetMode="External"/><Relationship Id="rId5" Type="http://schemas.openxmlformats.org/officeDocument/2006/relationships/hyperlink" Target="https://writingcenter.unc.edu/tips-and-tools/quotations/" TargetMode="External"/><Relationship Id="rId4" Type="http://schemas.openxmlformats.org/officeDocument/2006/relationships/hyperlink" Target="https://owl.english.purdue.edu/owl/resource/747/02/" TargetMode="External"/><Relationship Id="rId9" Type="http://schemas.openxmlformats.org/officeDocument/2006/relationships/image" Target="../media/image28.jpeg"/></Relationships>
</file>

<file path=ppt/slides/_rels/slide32.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notesSlide" Target="../notesSlides/notesSlide32.xml"/><Relationship Id="rId7" Type="http://schemas.openxmlformats.org/officeDocument/2006/relationships/slide" Target="slide1.xml"/><Relationship Id="rId2" Type="http://schemas.openxmlformats.org/officeDocument/2006/relationships/slideLayout" Target="../slideLayouts/slideLayout1.xml"/><Relationship Id="rId1" Type="http://schemas.openxmlformats.org/officeDocument/2006/relationships/video" Target="https://www.youtube.com/embed/NlaeV-TH8WE?feature=oembed" TargetMode="External"/><Relationship Id="rId6" Type="http://schemas.openxmlformats.org/officeDocument/2006/relationships/slide" Target="slide20.xml"/><Relationship Id="rId5" Type="http://schemas.openxmlformats.org/officeDocument/2006/relationships/hyperlink" Target="https://www.youtube.com/watch?v=NlaeV-TH8WE" TargetMode="External"/><Relationship Id="rId4" Type="http://schemas.openxmlformats.org/officeDocument/2006/relationships/hyperlink" Target="https://www.academia.edu/7979615/Alternatives_for_Overused_Words"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notesSlide" Target="../notesSlides/notesSlide33.xml"/><Relationship Id="rId7" Type="http://schemas.openxmlformats.org/officeDocument/2006/relationships/slide" Target="slide1.xml"/><Relationship Id="rId2" Type="http://schemas.openxmlformats.org/officeDocument/2006/relationships/slideLayout" Target="../slideLayouts/slideLayout1.xml"/><Relationship Id="rId1" Type="http://schemas.openxmlformats.org/officeDocument/2006/relationships/video" Target="https://www.youtube.com/embed/q7MTrpRC_70?feature=oembed" TargetMode="External"/><Relationship Id="rId6" Type="http://schemas.openxmlformats.org/officeDocument/2006/relationships/slide" Target="slide20.xml"/><Relationship Id="rId5" Type="http://schemas.openxmlformats.org/officeDocument/2006/relationships/hyperlink" Target="https://www.youtube.com/watch?v=q7MTrpRC_70" TargetMode="External"/><Relationship Id="rId4" Type="http://schemas.openxmlformats.org/officeDocument/2006/relationships/hyperlink" Target="https://owl.purdue.edu/owl/general_writing/academic_writing/sentence_variety/index.html" TargetMode="External"/></Relationships>
</file>

<file path=ppt/slides/_rels/slide34.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34.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W1_IRU6zx9g?feature=oembed" TargetMode="External"/><Relationship Id="rId6" Type="http://schemas.openxmlformats.org/officeDocument/2006/relationships/hyperlink" Target="https://www.youtube.com/watch?v=W1_IRU6zx9g" TargetMode="External"/><Relationship Id="rId5" Type="http://schemas.openxmlformats.org/officeDocument/2006/relationships/hyperlink" Target="https://www.brighthubeducation.com/help-with-writing/33000-using-personal-voice-in-writing/" TargetMode="External"/><Relationship Id="rId4" Type="http://schemas.openxmlformats.org/officeDocument/2006/relationships/hyperlink" Target="https://advice.writing.utoronto.ca/revising/passive-voice/" TargetMode="External"/><Relationship Id="rId9" Type="http://schemas.openxmlformats.org/officeDocument/2006/relationships/image" Target="../media/image31.jpeg"/></Relationships>
</file>

<file path=ppt/slides/_rels/slide35.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notesSlide" Target="../notesSlides/notesSlide35.xml"/><Relationship Id="rId7" Type="http://schemas.openxmlformats.org/officeDocument/2006/relationships/slide" Target="slide1.xml"/><Relationship Id="rId2" Type="http://schemas.openxmlformats.org/officeDocument/2006/relationships/slideLayout" Target="../slideLayouts/slideLayout1.xml"/><Relationship Id="rId1" Type="http://schemas.openxmlformats.org/officeDocument/2006/relationships/video" Target="https://www.youtube.com/embed/2l2FgUrln1A?feature=oembed" TargetMode="External"/><Relationship Id="rId6" Type="http://schemas.openxmlformats.org/officeDocument/2006/relationships/slide" Target="slide20.xml"/><Relationship Id="rId5" Type="http://schemas.openxmlformats.org/officeDocument/2006/relationships/hyperlink" Target="https://www.youtube.com/watch?v=2l2FgUrln1A" TargetMode="External"/><Relationship Id="rId4" Type="http://schemas.openxmlformats.org/officeDocument/2006/relationships/hyperlink" Target="https://owl.purdue.edu/owl/general_writing/mechanics/parallel_structure.html" TargetMode="External"/></Relationships>
</file>

<file path=ppt/slides/_rels/slide36.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notesSlide" Target="../notesSlides/notesSlide36.xml"/><Relationship Id="rId7" Type="http://schemas.openxmlformats.org/officeDocument/2006/relationships/slide" Target="slide1.xml"/><Relationship Id="rId2" Type="http://schemas.openxmlformats.org/officeDocument/2006/relationships/slideLayout" Target="../slideLayouts/slideLayout1.xml"/><Relationship Id="rId1" Type="http://schemas.openxmlformats.org/officeDocument/2006/relationships/video" Target="https://www.youtube.com/embed/3IQBJ_fQ8k0?feature=oembed" TargetMode="External"/><Relationship Id="rId6" Type="http://schemas.openxmlformats.org/officeDocument/2006/relationships/slide" Target="slide20.xml"/><Relationship Id="rId5" Type="http://schemas.openxmlformats.org/officeDocument/2006/relationships/hyperlink" Target="https://www.youtube.com/watch?v=3IQBJ_fQ8k0" TargetMode="External"/><Relationship Id="rId4" Type="http://schemas.openxmlformats.org/officeDocument/2006/relationships/hyperlink" Target="https://www.niu.edu/writingtutorial/organization/revision-process.shtml" TargetMode="External"/></Relationships>
</file>

<file path=ppt/slides/_rels/slide37.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notesSlide" Target="../notesSlides/notesSlide37.xml"/><Relationship Id="rId7" Type="http://schemas.openxmlformats.org/officeDocument/2006/relationships/slide" Target="slide1.xml"/><Relationship Id="rId2" Type="http://schemas.openxmlformats.org/officeDocument/2006/relationships/slideLayout" Target="../slideLayouts/slideLayout1.xml"/><Relationship Id="rId1" Type="http://schemas.openxmlformats.org/officeDocument/2006/relationships/video" Target="https://www.youtube.com/embed/S4Jtgg8iAZA?feature=oembed" TargetMode="External"/><Relationship Id="rId6" Type="http://schemas.openxmlformats.org/officeDocument/2006/relationships/slide" Target="slide20.xml"/><Relationship Id="rId5" Type="http://schemas.openxmlformats.org/officeDocument/2006/relationships/hyperlink" Target="https://www.youtube.com/watch?v=S4Jtgg8iAZA" TargetMode="External"/><Relationship Id="rId4" Type="http://schemas.openxmlformats.org/officeDocument/2006/relationships/hyperlink" Target="https://owl.purdue.edu/owl/english_as_a_second_language/esl_students/audience_considerations_for_esl_writers/tone_and_purpose.html"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notesSlide" Target="../notesSlides/notesSlide38.xml"/><Relationship Id="rId7" Type="http://schemas.openxmlformats.org/officeDocument/2006/relationships/slide" Target="slide1.xml"/><Relationship Id="rId2" Type="http://schemas.openxmlformats.org/officeDocument/2006/relationships/slideLayout" Target="../slideLayouts/slideLayout1.xml"/><Relationship Id="rId1" Type="http://schemas.openxmlformats.org/officeDocument/2006/relationships/video" Target="https://www.youtube.com/embed/Uk1pq8sb-eo?feature=oembed" TargetMode="External"/><Relationship Id="rId6" Type="http://schemas.openxmlformats.org/officeDocument/2006/relationships/slide" Target="slide20.xml"/><Relationship Id="rId5" Type="http://schemas.openxmlformats.org/officeDocument/2006/relationships/hyperlink" Target="https://www.youtube.com/watch?v=Uk1pq8sb-eo" TargetMode="External"/><Relationship Id="rId4" Type="http://schemas.openxmlformats.org/officeDocument/2006/relationships/hyperlink" Target="https://owl.purdue.edu/owl/avoiding_plagiarism/index.html" TargetMode="External"/></Relationships>
</file>

<file path=ppt/slides/_rels/slide4.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4.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tk9DrpOPLCY?feature=oembed" TargetMode="External"/><Relationship Id="rId6" Type="http://schemas.openxmlformats.org/officeDocument/2006/relationships/hyperlink" Target="https://www.youtube.com/watch?v=tk9DrpOPLCY" TargetMode="External"/><Relationship Id="rId5" Type="http://schemas.openxmlformats.org/officeDocument/2006/relationships/hyperlink" Target="https://owl.purdue.edu/owl_exercises/punctuation_exercises/commas/index.html" TargetMode="External"/><Relationship Id="rId4" Type="http://schemas.openxmlformats.org/officeDocument/2006/relationships/hyperlink" Target="https://forms.cloud.microsoft/Pages/ResponsePage.aspx?id=Kw8-zQp-d0u5k5UVsmNaIB0iJjsGtHVMv-dbBkMOBvBUQzE5VEo1SFNOT1FJVVZQR0xBVFdMVUZEOCQlQCNjPTEu" TargetMode="External"/><Relationship Id="rId9" Type="http://schemas.openxmlformats.org/officeDocument/2006/relationships/image" Target="../media/image3.jpeg"/></Relationships>
</file>

<file path=ppt/slides/_rels/slide5.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5.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NvGBug8iORE?feature=oembed" TargetMode="External"/><Relationship Id="rId6" Type="http://schemas.openxmlformats.org/officeDocument/2006/relationships/hyperlink" Target="https://www.youtube.com/watch?v=NvGBug8iORE" TargetMode="External"/><Relationship Id="rId5" Type="http://schemas.openxmlformats.org/officeDocument/2006/relationships/hyperlink" Target="https://owl.purdue.edu/owl/general_writing/punctuation/commas/commas_after_introductions.html" TargetMode="External"/><Relationship Id="rId4" Type="http://schemas.openxmlformats.org/officeDocument/2006/relationships/hyperlink" Target="https://forms.cloud.microsoft/Pages/ResponsePage.aspx?id=Kw8-zQp-d0u5k5UVsmNaIB0iJjsGtHVMv-dbBkMOBvBUNVNVMkMxV1VBUUI3QUdDOTM3QUU0VE5aQSQlQCNjPTEu" TargetMode="External"/><Relationship Id="rId9" Type="http://schemas.openxmlformats.org/officeDocument/2006/relationships/image" Target="../media/image4.jpeg"/></Relationships>
</file>

<file path=ppt/slides/_rels/slide6.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6.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E7TKMaFMzSQ?feature=oembed" TargetMode="External"/><Relationship Id="rId6" Type="http://schemas.openxmlformats.org/officeDocument/2006/relationships/hyperlink" Target="https://owl.purdue.edu/owl/general_writing/grammar/appositives.html" TargetMode="External"/><Relationship Id="rId5" Type="http://schemas.openxmlformats.org/officeDocument/2006/relationships/hyperlink" Target="https://forms.cloud.microsoft/Pages/ResponsePage.aspx?id=Kw8-zQp-d0u5k5UVsmNaIB0iJjsGtHVMv-dbBkMOBvBUMkVJODJCTFdKVTM1RzFWUU1SU1VESTQ0MSQlQCNjPTEu" TargetMode="External"/><Relationship Id="rId4" Type="http://schemas.openxmlformats.org/officeDocument/2006/relationships/hyperlink" Target="https://www.youtube.com/watch?v=E7TKMaFMzSQ" TargetMode="External"/><Relationship Id="rId9" Type="http://schemas.openxmlformats.org/officeDocument/2006/relationships/image" Target="../media/image5.jpeg"/></Relationships>
</file>

<file path=ppt/slides/_rels/slide7.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7.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qx55pQjoLk4?feature=oembed" TargetMode="External"/><Relationship Id="rId6" Type="http://schemas.openxmlformats.org/officeDocument/2006/relationships/hyperlink" Target="https://study.com/academy/practice/quiz-worksheet-the-oxford-comma.html" TargetMode="External"/><Relationship Id="rId5" Type="http://schemas.openxmlformats.org/officeDocument/2006/relationships/hyperlink" Target="https://forms.cloud.microsoft/Pages/ResponsePage.aspx?id=Kw8-zQp-d0u5k5UVsmNaIB0iJjsGtHVMv-dbBkMOBvBUM0JEUkdLRVUyTEk3N0ZZR1JRRFY0NjhJVSQlQCNjPTEu" TargetMode="External"/><Relationship Id="rId4" Type="http://schemas.openxmlformats.org/officeDocument/2006/relationships/hyperlink" Target="https://www.youtube.com/watch?v=qx55pQjoLk4" TargetMode="External"/><Relationship Id="rId9" Type="http://schemas.openxmlformats.org/officeDocument/2006/relationships/image" Target="../media/image6.jpeg"/></Relationships>
</file>

<file path=ppt/slides/_rels/slide8.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8.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Q9RfrOTqlp8?feature=oembed" TargetMode="External"/><Relationship Id="rId6" Type="http://schemas.openxmlformats.org/officeDocument/2006/relationships/hyperlink" Target="https://advice.writing.utoronto.ca/revising/comma-splices/" TargetMode="External"/><Relationship Id="rId5" Type="http://schemas.openxmlformats.org/officeDocument/2006/relationships/hyperlink" Target="https://forms.cloud.microsoft/Pages/ResponsePage.aspx?id=Kw8-zQp-d0u5k5UVsmNaIB0iJjsGtHVMv-dbBkMOBvBUQTFLRk5RU0FHWjk1TEhGMFBOVVhMUzFIUSQlQCNjPTEu" TargetMode="External"/><Relationship Id="rId4" Type="http://schemas.openxmlformats.org/officeDocument/2006/relationships/hyperlink" Target="https://www.youtube.com/watch?v=Q9RfrOTqlp8" TargetMode="External"/><Relationship Id="rId9" Type="http://schemas.openxmlformats.org/officeDocument/2006/relationships/image" Target="../media/image7.jpeg"/></Relationships>
</file>

<file path=ppt/slides/_rels/slide9.xml.rels><?xml version="1.0" encoding="UTF-8" standalone="yes"?>
<Relationships xmlns="http://schemas.openxmlformats.org/package/2006/relationships"><Relationship Id="rId8" Type="http://schemas.openxmlformats.org/officeDocument/2006/relationships/slide" Target="slide1.xml"/><Relationship Id="rId3" Type="http://schemas.openxmlformats.org/officeDocument/2006/relationships/notesSlide" Target="../notesSlides/notesSlide9.xml"/><Relationship Id="rId7" Type="http://schemas.openxmlformats.org/officeDocument/2006/relationships/slide" Target="slide20.xml"/><Relationship Id="rId2" Type="http://schemas.openxmlformats.org/officeDocument/2006/relationships/slideLayout" Target="../slideLayouts/slideLayout1.xml"/><Relationship Id="rId1" Type="http://schemas.openxmlformats.org/officeDocument/2006/relationships/video" Target="https://www.youtube.com/embed/o-f2riEA4mY?feature=oembed" TargetMode="External"/><Relationship Id="rId6" Type="http://schemas.openxmlformats.org/officeDocument/2006/relationships/hyperlink" Target="https://owl.purdue.edu/owl_exercises/punctuation_exercises/commas/commas_vs_semicolons_compound_sentences.html" TargetMode="External"/><Relationship Id="rId5" Type="http://schemas.openxmlformats.org/officeDocument/2006/relationships/hyperlink" Target="https://forms.cloud.microsoft/Pages/ResponsePage.aspx?id=Kw8-zQp-d0u5k5UVsmNaIB0iJjsGtHVMv-dbBkMOBvBUNDE5SjhPMUU4SjRDMllXNjZTMFIxMUJZSyQlQCNjPTEu" TargetMode="External"/><Relationship Id="rId4" Type="http://schemas.openxmlformats.org/officeDocument/2006/relationships/hyperlink" Target="https://www.youtube.com/watch?v=o-f2riEA4mY" TargetMode="External"/><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p:nvPr/>
        </p:nvSpPr>
        <p:spPr>
          <a:xfrm>
            <a:off x="425162" y="142515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 action="ppaction://hlinkshowjump?jump=nextslide">
                  <a:extLst>
                    <a:ext uri="{A12FA001-AC4F-418D-AE19-62706E023703}">
                      <ahyp:hlinkClr xmlns:ahyp="http://schemas.microsoft.com/office/drawing/2018/hyperlinkcolor" val="tx"/>
                    </a:ext>
                  </a:extLst>
                </a:hlinkClick>
              </a:rPr>
              <a:t>Fragment</a:t>
            </a:r>
            <a:endParaRPr>
              <a:solidFill>
                <a:schemeClr val="dk1"/>
              </a:solidFill>
            </a:endParaRPr>
          </a:p>
        </p:txBody>
      </p:sp>
      <p:sp>
        <p:nvSpPr>
          <p:cNvPr id="85" name="Google Shape;85;p13"/>
          <p:cNvSpPr/>
          <p:nvPr/>
        </p:nvSpPr>
        <p:spPr>
          <a:xfrm>
            <a:off x="741695" y="108236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1</a:t>
            </a:r>
            <a:endParaRPr/>
          </a:p>
        </p:txBody>
      </p:sp>
      <p:sp>
        <p:nvSpPr>
          <p:cNvPr id="86" name="Google Shape;86;p13"/>
          <p:cNvSpPr/>
          <p:nvPr/>
        </p:nvSpPr>
        <p:spPr>
          <a:xfrm>
            <a:off x="0" y="1"/>
            <a:ext cx="10058400" cy="685590"/>
          </a:xfrm>
          <a:prstGeom prst="rect">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b="0" i="0" u="none" strike="noStrike" cap="none">
                <a:solidFill>
                  <a:schemeClr val="dk1"/>
                </a:solidFill>
                <a:latin typeface="Century Gothic"/>
                <a:ea typeface="Century Gothic"/>
                <a:cs typeface="Century Gothic"/>
                <a:sym typeface="Century Gothic"/>
              </a:rPr>
              <a:t>GRAMMAR IMPROVEMENT MINI LESSONS</a:t>
            </a:r>
            <a:endParaRPr/>
          </a:p>
        </p:txBody>
      </p:sp>
      <p:sp>
        <p:nvSpPr>
          <p:cNvPr id="87" name="Google Shape;87;p13"/>
          <p:cNvSpPr/>
          <p:nvPr/>
        </p:nvSpPr>
        <p:spPr>
          <a:xfrm>
            <a:off x="4245474" y="7303167"/>
            <a:ext cx="165987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sng" strike="noStrike" cap="none" dirty="0">
                <a:solidFill>
                  <a:schemeClr val="dk1"/>
                </a:solidFill>
                <a:latin typeface="Century Gothic"/>
                <a:ea typeface="Century Gothic"/>
                <a:cs typeface="Century Gothic"/>
                <a:sym typeface="Century Gothic"/>
                <a:hlinkClick r:id="rId3" action="ppaction://hlinksldjump">
                  <a:extLst>
                    <a:ext uri="{A12FA001-AC4F-418D-AE19-62706E023703}">
                      <ahyp:hlinkClr xmlns:ahyp="http://schemas.microsoft.com/office/drawing/2018/hyperlinkcolor" val="tx"/>
                    </a:ext>
                  </a:extLst>
                </a:hlinkClick>
              </a:rPr>
              <a:t>Style Lessons</a:t>
            </a:r>
            <a:endParaRPr dirty="0">
              <a:solidFill>
                <a:schemeClr val="dk1"/>
              </a:solidFill>
            </a:endParaRPr>
          </a:p>
        </p:txBody>
      </p:sp>
      <p:sp>
        <p:nvSpPr>
          <p:cNvPr id="88" name="Google Shape;88;p13"/>
          <p:cNvSpPr/>
          <p:nvPr/>
        </p:nvSpPr>
        <p:spPr>
          <a:xfrm>
            <a:off x="1993106" y="142515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4" action="ppaction://hlinksldjump">
                  <a:extLst>
                    <a:ext uri="{A12FA001-AC4F-418D-AE19-62706E023703}">
                      <ahyp:hlinkClr xmlns:ahyp="http://schemas.microsoft.com/office/drawing/2018/hyperlinkcolor" val="tx"/>
                    </a:ext>
                  </a:extLst>
                </a:hlinkClick>
              </a:rPr>
              <a:t>Run-on sentence</a:t>
            </a:r>
            <a:endParaRPr>
              <a:solidFill>
                <a:schemeClr val="dk1"/>
              </a:solidFill>
            </a:endParaRPr>
          </a:p>
        </p:txBody>
      </p:sp>
      <p:sp>
        <p:nvSpPr>
          <p:cNvPr id="89" name="Google Shape;89;p13"/>
          <p:cNvSpPr/>
          <p:nvPr/>
        </p:nvSpPr>
        <p:spPr>
          <a:xfrm>
            <a:off x="2309639" y="108236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2</a:t>
            </a:r>
            <a:endParaRPr/>
          </a:p>
        </p:txBody>
      </p:sp>
      <p:sp>
        <p:nvSpPr>
          <p:cNvPr id="90" name="Google Shape;90;p13"/>
          <p:cNvSpPr/>
          <p:nvPr/>
        </p:nvSpPr>
        <p:spPr>
          <a:xfrm>
            <a:off x="3561050" y="142515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5" action="ppaction://hlinksldjump">
                  <a:extLst>
                    <a:ext uri="{A12FA001-AC4F-418D-AE19-62706E023703}">
                      <ahyp:hlinkClr xmlns:ahyp="http://schemas.microsoft.com/office/drawing/2018/hyperlinkcolor" val="tx"/>
                    </a:ext>
                  </a:extLst>
                </a:hlinkClick>
              </a:rPr>
              <a:t>Comma conjunction</a:t>
            </a:r>
            <a:endParaRPr>
              <a:solidFill>
                <a:schemeClr val="dk1"/>
              </a:solidFill>
            </a:endParaRPr>
          </a:p>
        </p:txBody>
      </p:sp>
      <p:sp>
        <p:nvSpPr>
          <p:cNvPr id="91" name="Google Shape;91;p13"/>
          <p:cNvSpPr/>
          <p:nvPr/>
        </p:nvSpPr>
        <p:spPr>
          <a:xfrm>
            <a:off x="3877583" y="108236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3</a:t>
            </a:r>
            <a:endParaRPr/>
          </a:p>
        </p:txBody>
      </p:sp>
      <p:sp>
        <p:nvSpPr>
          <p:cNvPr id="92" name="Google Shape;92;p13"/>
          <p:cNvSpPr/>
          <p:nvPr/>
        </p:nvSpPr>
        <p:spPr>
          <a:xfrm>
            <a:off x="5197001" y="142515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Comma after </a:t>
            </a:r>
            <a:r>
              <a:rPr lang="en-US" sz="1400" b="0" i="0" u="sng" strike="noStrike" cap="none">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introductory</a:t>
            </a:r>
            <a:r>
              <a:rPr lang="en-US" sz="1600" b="0" i="0" u="sng" strike="noStrike" cap="none">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 clause </a:t>
            </a:r>
            <a:endParaRPr>
              <a:solidFill>
                <a:schemeClr val="dk1"/>
              </a:solidFill>
            </a:endParaRPr>
          </a:p>
        </p:txBody>
      </p:sp>
      <p:sp>
        <p:nvSpPr>
          <p:cNvPr id="93" name="Google Shape;93;p13"/>
          <p:cNvSpPr/>
          <p:nvPr/>
        </p:nvSpPr>
        <p:spPr>
          <a:xfrm>
            <a:off x="5513534" y="108236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4</a:t>
            </a:r>
            <a:endParaRPr/>
          </a:p>
        </p:txBody>
      </p:sp>
      <p:sp>
        <p:nvSpPr>
          <p:cNvPr id="94" name="Google Shape;94;p13"/>
          <p:cNvSpPr/>
          <p:nvPr/>
        </p:nvSpPr>
        <p:spPr>
          <a:xfrm>
            <a:off x="6764945" y="142515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Comma around interrupters</a:t>
            </a:r>
            <a:endParaRPr>
              <a:solidFill>
                <a:schemeClr val="dk1"/>
              </a:solidFill>
            </a:endParaRPr>
          </a:p>
        </p:txBody>
      </p:sp>
      <p:sp>
        <p:nvSpPr>
          <p:cNvPr id="95" name="Google Shape;95;p13"/>
          <p:cNvSpPr/>
          <p:nvPr/>
        </p:nvSpPr>
        <p:spPr>
          <a:xfrm>
            <a:off x="7081478" y="108236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5</a:t>
            </a:r>
            <a:endParaRPr/>
          </a:p>
        </p:txBody>
      </p:sp>
      <p:sp>
        <p:nvSpPr>
          <p:cNvPr id="96" name="Google Shape;96;p13"/>
          <p:cNvSpPr/>
          <p:nvPr/>
        </p:nvSpPr>
        <p:spPr>
          <a:xfrm>
            <a:off x="8332889" y="142515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Commas in a list</a:t>
            </a:r>
            <a:endParaRPr>
              <a:solidFill>
                <a:schemeClr val="dk1"/>
              </a:solidFill>
            </a:endParaRPr>
          </a:p>
        </p:txBody>
      </p:sp>
      <p:sp>
        <p:nvSpPr>
          <p:cNvPr id="97" name="Google Shape;97;p13"/>
          <p:cNvSpPr/>
          <p:nvPr/>
        </p:nvSpPr>
        <p:spPr>
          <a:xfrm>
            <a:off x="8649422" y="108236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6</a:t>
            </a:r>
            <a:endParaRPr/>
          </a:p>
        </p:txBody>
      </p:sp>
      <p:sp>
        <p:nvSpPr>
          <p:cNvPr id="98" name="Google Shape;98;p13"/>
          <p:cNvSpPr/>
          <p:nvPr/>
        </p:nvSpPr>
        <p:spPr>
          <a:xfrm>
            <a:off x="425162" y="343126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9" action="ppaction://hlinksldjump">
                  <a:extLst>
                    <a:ext uri="{A12FA001-AC4F-418D-AE19-62706E023703}">
                      <ahyp:hlinkClr xmlns:ahyp="http://schemas.microsoft.com/office/drawing/2018/hyperlinkcolor" val="tx"/>
                    </a:ext>
                  </a:extLst>
                </a:hlinkClick>
              </a:rPr>
              <a:t>Comma splices</a:t>
            </a:r>
            <a:endParaRPr>
              <a:solidFill>
                <a:schemeClr val="dk1"/>
              </a:solidFill>
            </a:endParaRPr>
          </a:p>
        </p:txBody>
      </p:sp>
      <p:sp>
        <p:nvSpPr>
          <p:cNvPr id="99" name="Google Shape;99;p13"/>
          <p:cNvSpPr/>
          <p:nvPr/>
        </p:nvSpPr>
        <p:spPr>
          <a:xfrm>
            <a:off x="741695" y="308847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7</a:t>
            </a:r>
            <a:endParaRPr/>
          </a:p>
        </p:txBody>
      </p:sp>
      <p:sp>
        <p:nvSpPr>
          <p:cNvPr id="100" name="Google Shape;100;p13"/>
          <p:cNvSpPr/>
          <p:nvPr/>
        </p:nvSpPr>
        <p:spPr>
          <a:xfrm>
            <a:off x="1993106" y="343126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10" action="ppaction://hlinksldjump">
                  <a:extLst>
                    <a:ext uri="{A12FA001-AC4F-418D-AE19-62706E023703}">
                      <ahyp:hlinkClr xmlns:ahyp="http://schemas.microsoft.com/office/drawing/2018/hyperlinkcolor" val="tx"/>
                    </a:ext>
                  </a:extLst>
                </a:hlinkClick>
              </a:rPr>
              <a:t>Semicolon use</a:t>
            </a:r>
            <a:endParaRPr>
              <a:solidFill>
                <a:schemeClr val="dk1"/>
              </a:solidFill>
            </a:endParaRPr>
          </a:p>
        </p:txBody>
      </p:sp>
      <p:sp>
        <p:nvSpPr>
          <p:cNvPr id="101" name="Google Shape;101;p13"/>
          <p:cNvSpPr/>
          <p:nvPr/>
        </p:nvSpPr>
        <p:spPr>
          <a:xfrm>
            <a:off x="2309639" y="308847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8</a:t>
            </a:r>
            <a:endParaRPr/>
          </a:p>
        </p:txBody>
      </p:sp>
      <p:sp>
        <p:nvSpPr>
          <p:cNvPr id="102" name="Google Shape;102;p13"/>
          <p:cNvSpPr/>
          <p:nvPr/>
        </p:nvSpPr>
        <p:spPr>
          <a:xfrm>
            <a:off x="3561050" y="343126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11" action="ppaction://hlinksldjump">
                  <a:extLst>
                    <a:ext uri="{A12FA001-AC4F-418D-AE19-62706E023703}">
                      <ahyp:hlinkClr xmlns:ahyp="http://schemas.microsoft.com/office/drawing/2018/hyperlinkcolor" val="tx"/>
                    </a:ext>
                  </a:extLst>
                </a:hlinkClick>
              </a:rPr>
              <a:t>Colon and dashes</a:t>
            </a:r>
            <a:endParaRPr>
              <a:solidFill>
                <a:schemeClr val="dk1"/>
              </a:solidFill>
            </a:endParaRPr>
          </a:p>
        </p:txBody>
      </p:sp>
      <p:sp>
        <p:nvSpPr>
          <p:cNvPr id="103" name="Google Shape;103;p13"/>
          <p:cNvSpPr/>
          <p:nvPr/>
        </p:nvSpPr>
        <p:spPr>
          <a:xfrm>
            <a:off x="3877583" y="308847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9</a:t>
            </a:r>
            <a:endParaRPr/>
          </a:p>
        </p:txBody>
      </p:sp>
      <p:sp>
        <p:nvSpPr>
          <p:cNvPr id="104" name="Google Shape;104;p13"/>
          <p:cNvSpPr/>
          <p:nvPr/>
        </p:nvSpPr>
        <p:spPr>
          <a:xfrm>
            <a:off x="5197001" y="343126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12" action="ppaction://hlinksldjump">
                  <a:extLst>
                    <a:ext uri="{A12FA001-AC4F-418D-AE19-62706E023703}">
                      <ahyp:hlinkClr xmlns:ahyp="http://schemas.microsoft.com/office/drawing/2018/hyperlinkcolor" val="tx"/>
                    </a:ext>
                  </a:extLst>
                </a:hlinkClick>
              </a:rPr>
              <a:t>Possessive vs plural nouns</a:t>
            </a:r>
            <a:endParaRPr>
              <a:solidFill>
                <a:schemeClr val="dk1"/>
              </a:solidFill>
            </a:endParaRPr>
          </a:p>
        </p:txBody>
      </p:sp>
      <p:sp>
        <p:nvSpPr>
          <p:cNvPr id="105" name="Google Shape;105;p13"/>
          <p:cNvSpPr/>
          <p:nvPr/>
        </p:nvSpPr>
        <p:spPr>
          <a:xfrm>
            <a:off x="5513534" y="308847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10</a:t>
            </a:r>
            <a:endParaRPr/>
          </a:p>
        </p:txBody>
      </p:sp>
      <p:sp>
        <p:nvSpPr>
          <p:cNvPr id="106" name="Google Shape;106;p13"/>
          <p:cNvSpPr/>
          <p:nvPr/>
        </p:nvSpPr>
        <p:spPr>
          <a:xfrm>
            <a:off x="6764945" y="343126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13" action="ppaction://hlinksldjump">
                  <a:extLst>
                    <a:ext uri="{A12FA001-AC4F-418D-AE19-62706E023703}">
                      <ahyp:hlinkClr xmlns:ahyp="http://schemas.microsoft.com/office/drawing/2018/hyperlinkcolor" val="tx"/>
                    </a:ext>
                  </a:extLst>
                </a:hlinkClick>
              </a:rPr>
              <a:t>Personal pronouns</a:t>
            </a:r>
            <a:endParaRPr>
              <a:solidFill>
                <a:schemeClr val="dk1"/>
              </a:solidFill>
            </a:endParaRPr>
          </a:p>
        </p:txBody>
      </p:sp>
      <p:sp>
        <p:nvSpPr>
          <p:cNvPr id="107" name="Google Shape;107;p13"/>
          <p:cNvSpPr/>
          <p:nvPr/>
        </p:nvSpPr>
        <p:spPr>
          <a:xfrm>
            <a:off x="7081478" y="308847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11</a:t>
            </a:r>
            <a:endParaRPr/>
          </a:p>
        </p:txBody>
      </p:sp>
      <p:sp>
        <p:nvSpPr>
          <p:cNvPr id="108" name="Google Shape;108;p13"/>
          <p:cNvSpPr/>
          <p:nvPr/>
        </p:nvSpPr>
        <p:spPr>
          <a:xfrm>
            <a:off x="8332889" y="343126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14" action="ppaction://hlinksldjump">
                  <a:extLst>
                    <a:ext uri="{A12FA001-AC4F-418D-AE19-62706E023703}">
                      <ahyp:hlinkClr xmlns:ahyp="http://schemas.microsoft.com/office/drawing/2018/hyperlinkcolor" val="tx"/>
                    </a:ext>
                  </a:extLst>
                </a:hlinkClick>
              </a:rPr>
              <a:t>Ambiguous pronoun reference</a:t>
            </a:r>
            <a:endParaRPr>
              <a:solidFill>
                <a:schemeClr val="dk1"/>
              </a:solidFill>
            </a:endParaRPr>
          </a:p>
        </p:txBody>
      </p:sp>
      <p:sp>
        <p:nvSpPr>
          <p:cNvPr id="109" name="Google Shape;109;p13"/>
          <p:cNvSpPr/>
          <p:nvPr/>
        </p:nvSpPr>
        <p:spPr>
          <a:xfrm>
            <a:off x="8649422" y="308847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12</a:t>
            </a:r>
            <a:endParaRPr/>
          </a:p>
        </p:txBody>
      </p:sp>
      <p:sp>
        <p:nvSpPr>
          <p:cNvPr id="110" name="Google Shape;110;p13"/>
          <p:cNvSpPr/>
          <p:nvPr/>
        </p:nvSpPr>
        <p:spPr>
          <a:xfrm>
            <a:off x="425162" y="543737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15" action="ppaction://hlinksldjump">
                  <a:extLst>
                    <a:ext uri="{A12FA001-AC4F-418D-AE19-62706E023703}">
                      <ahyp:hlinkClr xmlns:ahyp="http://schemas.microsoft.com/office/drawing/2018/hyperlinkcolor" val="tx"/>
                    </a:ext>
                  </a:extLst>
                </a:hlinkClick>
              </a:rPr>
              <a:t>Misplaced modifiers</a:t>
            </a:r>
            <a:endParaRPr>
              <a:solidFill>
                <a:schemeClr val="dk1"/>
              </a:solidFill>
            </a:endParaRPr>
          </a:p>
        </p:txBody>
      </p:sp>
      <p:sp>
        <p:nvSpPr>
          <p:cNvPr id="111" name="Google Shape;111;p13"/>
          <p:cNvSpPr/>
          <p:nvPr/>
        </p:nvSpPr>
        <p:spPr>
          <a:xfrm>
            <a:off x="741695" y="509458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13</a:t>
            </a:r>
            <a:endParaRPr/>
          </a:p>
        </p:txBody>
      </p:sp>
      <p:sp>
        <p:nvSpPr>
          <p:cNvPr id="112" name="Google Shape;112;p13"/>
          <p:cNvSpPr/>
          <p:nvPr/>
        </p:nvSpPr>
        <p:spPr>
          <a:xfrm>
            <a:off x="1993106" y="543737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16" action="ppaction://hlinksldjump">
                  <a:extLst>
                    <a:ext uri="{A12FA001-AC4F-418D-AE19-62706E023703}">
                      <ahyp:hlinkClr xmlns:ahyp="http://schemas.microsoft.com/office/drawing/2018/hyperlinkcolor" val="tx"/>
                    </a:ext>
                  </a:extLst>
                </a:hlinkClick>
              </a:rPr>
              <a:t>Subject verb agreement</a:t>
            </a:r>
            <a:endParaRPr>
              <a:solidFill>
                <a:schemeClr val="dk1"/>
              </a:solidFill>
            </a:endParaRPr>
          </a:p>
        </p:txBody>
      </p:sp>
      <p:sp>
        <p:nvSpPr>
          <p:cNvPr id="113" name="Google Shape;113;p13"/>
          <p:cNvSpPr/>
          <p:nvPr/>
        </p:nvSpPr>
        <p:spPr>
          <a:xfrm>
            <a:off x="2309639" y="509458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14</a:t>
            </a:r>
            <a:endParaRPr/>
          </a:p>
        </p:txBody>
      </p:sp>
      <p:sp>
        <p:nvSpPr>
          <p:cNvPr id="114" name="Google Shape;114;p13"/>
          <p:cNvSpPr/>
          <p:nvPr/>
        </p:nvSpPr>
        <p:spPr>
          <a:xfrm>
            <a:off x="3561050" y="543737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17" action="ppaction://hlinksldjump">
                  <a:extLst>
                    <a:ext uri="{A12FA001-AC4F-418D-AE19-62706E023703}">
                      <ahyp:hlinkClr xmlns:ahyp="http://schemas.microsoft.com/office/drawing/2018/hyperlinkcolor" val="tx"/>
                    </a:ext>
                  </a:extLst>
                </a:hlinkClick>
              </a:rPr>
              <a:t>Verb tense shift</a:t>
            </a:r>
            <a:endParaRPr>
              <a:solidFill>
                <a:schemeClr val="dk1"/>
              </a:solidFill>
            </a:endParaRPr>
          </a:p>
        </p:txBody>
      </p:sp>
      <p:sp>
        <p:nvSpPr>
          <p:cNvPr id="115" name="Google Shape;115;p13"/>
          <p:cNvSpPr/>
          <p:nvPr/>
        </p:nvSpPr>
        <p:spPr>
          <a:xfrm>
            <a:off x="3877583" y="509458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15</a:t>
            </a:r>
            <a:endParaRPr/>
          </a:p>
        </p:txBody>
      </p:sp>
      <p:sp>
        <p:nvSpPr>
          <p:cNvPr id="116" name="Google Shape;116;p13"/>
          <p:cNvSpPr/>
          <p:nvPr/>
        </p:nvSpPr>
        <p:spPr>
          <a:xfrm>
            <a:off x="5197001" y="543737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18" action="ppaction://hlinksldjump">
                  <a:extLst>
                    <a:ext uri="{A12FA001-AC4F-418D-AE19-62706E023703}">
                      <ahyp:hlinkClr xmlns:ahyp="http://schemas.microsoft.com/office/drawing/2018/hyperlinkcolor" val="tx"/>
                    </a:ext>
                  </a:extLst>
                </a:hlinkClick>
              </a:rPr>
              <a:t>Irregular verbs</a:t>
            </a:r>
            <a:endParaRPr>
              <a:solidFill>
                <a:schemeClr val="dk1"/>
              </a:solidFill>
            </a:endParaRPr>
          </a:p>
        </p:txBody>
      </p:sp>
      <p:sp>
        <p:nvSpPr>
          <p:cNvPr id="117" name="Google Shape;117;p13"/>
          <p:cNvSpPr/>
          <p:nvPr/>
        </p:nvSpPr>
        <p:spPr>
          <a:xfrm>
            <a:off x="5513534" y="509458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16</a:t>
            </a:r>
            <a:endParaRPr/>
          </a:p>
        </p:txBody>
      </p:sp>
      <p:sp>
        <p:nvSpPr>
          <p:cNvPr id="118" name="Google Shape;118;p13"/>
          <p:cNvSpPr/>
          <p:nvPr/>
        </p:nvSpPr>
        <p:spPr>
          <a:xfrm>
            <a:off x="6764945" y="543737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19" action="ppaction://hlinksldjump">
                  <a:extLst>
                    <a:ext uri="{A12FA001-AC4F-418D-AE19-62706E023703}">
                      <ahyp:hlinkClr xmlns:ahyp="http://schemas.microsoft.com/office/drawing/2018/hyperlinkcolor" val="tx"/>
                    </a:ext>
                  </a:extLst>
                </a:hlinkClick>
              </a:rPr>
              <a:t>MLA Formatting</a:t>
            </a:r>
            <a:endParaRPr>
              <a:solidFill>
                <a:schemeClr val="dk1"/>
              </a:solidFill>
            </a:endParaRPr>
          </a:p>
        </p:txBody>
      </p:sp>
      <p:sp>
        <p:nvSpPr>
          <p:cNvPr id="119" name="Google Shape;119;p13"/>
          <p:cNvSpPr/>
          <p:nvPr/>
        </p:nvSpPr>
        <p:spPr>
          <a:xfrm>
            <a:off x="7081478" y="509458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17</a:t>
            </a:r>
            <a:endParaRPr/>
          </a:p>
        </p:txBody>
      </p:sp>
      <p:sp>
        <p:nvSpPr>
          <p:cNvPr id="120" name="Google Shape;120;p13"/>
          <p:cNvSpPr/>
          <p:nvPr/>
        </p:nvSpPr>
        <p:spPr>
          <a:xfrm>
            <a:off x="8332889" y="543737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b="0" i="0" u="sng" strike="noStrike" cap="none">
                <a:solidFill>
                  <a:schemeClr val="dk1"/>
                </a:solidFill>
                <a:latin typeface="Century Gothic"/>
                <a:ea typeface="Century Gothic"/>
                <a:cs typeface="Century Gothic"/>
                <a:sym typeface="Century Gothic"/>
                <a:hlinkClick r:id="rId20" action="ppaction://hlinksldjump">
                  <a:extLst>
                    <a:ext uri="{A12FA001-AC4F-418D-AE19-62706E023703}">
                      <ahyp:hlinkClr xmlns:ahyp="http://schemas.microsoft.com/office/drawing/2018/hyperlinkcolor" val="tx"/>
                    </a:ext>
                  </a:extLst>
                </a:hlinkClick>
              </a:rPr>
              <a:t>Misc. Error</a:t>
            </a:r>
            <a:endParaRPr>
              <a:solidFill>
                <a:schemeClr val="dk1"/>
              </a:solidFill>
            </a:endParaRPr>
          </a:p>
        </p:txBody>
      </p:sp>
      <p:sp>
        <p:nvSpPr>
          <p:cNvPr id="121" name="Google Shape;121;p13"/>
          <p:cNvSpPr/>
          <p:nvPr/>
        </p:nvSpPr>
        <p:spPr>
          <a:xfrm>
            <a:off x="8649422" y="5094581"/>
            <a:ext cx="686352" cy="685590"/>
          </a:xfrm>
          <a:prstGeom prst="flowChartConnector">
            <a:avLst/>
          </a:prstGeom>
          <a:solidFill>
            <a:srgbClr val="F2D6DB"/>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i="0" u="none" strike="noStrike" cap="none">
                <a:solidFill>
                  <a:schemeClr val="dk1"/>
                </a:solidFill>
                <a:latin typeface="Century Gothic"/>
                <a:ea typeface="Century Gothic"/>
                <a:cs typeface="Century Gothic"/>
                <a:sym typeface="Century Gothic"/>
              </a:rPr>
              <a:t>18</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2"/>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42" name="Google Shape;242;p22"/>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9</a:t>
            </a:r>
            <a:endParaRPr/>
          </a:p>
        </p:txBody>
      </p:sp>
      <p:sp>
        <p:nvSpPr>
          <p:cNvPr id="243" name="Google Shape;243;p22"/>
          <p:cNvSpPr txBox="1"/>
          <p:nvPr/>
        </p:nvSpPr>
        <p:spPr>
          <a:xfrm>
            <a:off x="482883" y="1930929"/>
            <a:ext cx="4546200" cy="50733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Colons are usually used to add clarifying information to a sentence. Colons usually come before lists, quotes, or definitions.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On the other hand, dashes are usually used to emphasize a point by setting it apart from other information. Dashes are a more dramatic version of a comma.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Colon: </a:t>
            </a:r>
            <a:r>
              <a:rPr lang="en-US" sz="1600">
                <a:solidFill>
                  <a:schemeClr val="dk1"/>
                </a:solidFill>
                <a:latin typeface="Century Gothic"/>
                <a:ea typeface="Century Gothic"/>
                <a:cs typeface="Century Gothic"/>
                <a:sym typeface="Century Gothic"/>
              </a:rPr>
              <a:t>You can find the answer in these places: books, libraries, or databases. </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Colon: </a:t>
            </a:r>
            <a:r>
              <a:rPr lang="en-US" sz="1600">
                <a:solidFill>
                  <a:schemeClr val="dk1"/>
                </a:solidFill>
                <a:latin typeface="Century Gothic"/>
                <a:ea typeface="Century Gothic"/>
                <a:cs typeface="Century Gothic"/>
                <a:sym typeface="Century Gothic"/>
              </a:rPr>
              <a:t>Shakespeare once said: "To thine own self be true."</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Dash: </a:t>
            </a:r>
            <a:r>
              <a:rPr lang="en-US" sz="1600">
                <a:solidFill>
                  <a:schemeClr val="dk1"/>
                </a:solidFill>
                <a:latin typeface="Century Gothic"/>
                <a:ea typeface="Century Gothic"/>
                <a:cs typeface="Century Gothic"/>
                <a:sym typeface="Century Gothic"/>
              </a:rPr>
              <a:t>If I could give you one piece of advice, it would be this— read more. </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Dash:</a:t>
            </a:r>
            <a:r>
              <a:rPr lang="en-US" sz="1600">
                <a:solidFill>
                  <a:schemeClr val="dk1"/>
                </a:solidFill>
                <a:latin typeface="Century Gothic"/>
                <a:ea typeface="Century Gothic"/>
                <a:cs typeface="Century Gothic"/>
                <a:sym typeface="Century Gothic"/>
              </a:rPr>
              <a:t> This simple act— reading more— improved my life significantly. </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a:p>
        </p:txBody>
      </p:sp>
      <p:sp>
        <p:nvSpPr>
          <p:cNvPr id="244" name="Google Shape;244;p22"/>
          <p:cNvSpPr/>
          <p:nvPr/>
        </p:nvSpPr>
        <p:spPr>
          <a:xfrm>
            <a:off x="5149518" y="1444040"/>
            <a:ext cx="4425900" cy="2929500"/>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247" name="Google Shape;247;p22"/>
          <p:cNvSpPr/>
          <p:nvPr/>
        </p:nvSpPr>
        <p:spPr>
          <a:xfrm>
            <a:off x="5270725" y="4484300"/>
            <a:ext cx="40890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https://www.youtube.com/watch?v=uHpmmINFq_g</a:t>
            </a:r>
            <a:r>
              <a:rPr lang="en-US" sz="120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latin typeface="Century Gothic"/>
              <a:ea typeface="Century Gothic"/>
              <a:cs typeface="Century Gothic"/>
              <a:sym typeface="Century Gothic"/>
            </a:endParaRPr>
          </a:p>
        </p:txBody>
      </p:sp>
      <p:sp>
        <p:nvSpPr>
          <p:cNvPr id="248" name="Google Shape;248;p22"/>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249" name="Google Shape;249;p22"/>
          <p:cNvSpPr txBox="1"/>
          <p:nvPr/>
        </p:nvSpPr>
        <p:spPr>
          <a:xfrm>
            <a:off x="4972903" y="5332505"/>
            <a:ext cx="4602600" cy="1200288"/>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sym typeface="Century Gothic"/>
                <a:hlinkClick r:id="rId5">
                  <a:extLst>
                    <a:ext uri="{A12FA001-AC4F-418D-AE19-62706E023703}">
                      <ahyp:hlinkClr xmlns:ahyp="http://schemas.microsoft.com/office/drawing/2018/hyperlinkcolor" val="tx"/>
                    </a:ext>
                  </a:extLst>
                </a:hlinkClick>
              </a:rPr>
              <a:t>Click here for more practice.</a:t>
            </a:r>
            <a:endParaRPr lang="en-US">
              <a:solidFill>
                <a:schemeClr val="dk1"/>
              </a:solidFill>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Explore further here: </a:t>
            </a:r>
            <a:r>
              <a:rPr lang="en-US" sz="1200" u="sng" dirty="0">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https://www.khanacademy.org/humanities/grammar/punctuation-the-colon-semicolon-and-more</a:t>
            </a:r>
            <a:endParaRPr sz="1200"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250" name="Google Shape;250;p22"/>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Colons and dashes</a:t>
            </a:r>
            <a:endParaRPr/>
          </a:p>
        </p:txBody>
      </p:sp>
      <p:sp>
        <p:nvSpPr>
          <p:cNvPr id="12" name="Google Shape;87;p13">
            <a:extLst>
              <a:ext uri="{FF2B5EF4-FFF2-40B4-BE49-F238E27FC236}">
                <a16:creationId xmlns:a16="http://schemas.microsoft.com/office/drawing/2014/main" id="{D7026BC1-3A3B-A7B8-06E5-2B39FC060547}"/>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13DDDDCC-9CEA-30D8-833C-4132D4A39DA1}"/>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ACT Grammar: Colons and Dashes - Chegg Test Prep">
            <a:hlinkClick r:id="" action="ppaction://noaction"/>
            <a:extLst>
              <a:ext uri="{FF2B5EF4-FFF2-40B4-BE49-F238E27FC236}">
                <a16:creationId xmlns:a16="http://schemas.microsoft.com/office/drawing/2014/main" id="{07D4FC54-6325-37C6-3542-952D2A01FAB4}"/>
              </a:ext>
            </a:extLst>
          </p:cNvPr>
          <p:cNvPicPr>
            <a:picLocks noRot="1" noChangeAspect="1"/>
          </p:cNvPicPr>
          <p:nvPr>
            <a:videoFile r:link="rId1"/>
          </p:nvPr>
        </p:nvPicPr>
        <p:blipFill>
          <a:blip r:embed="rId9"/>
          <a:stretch>
            <a:fillRect/>
          </a:stretch>
        </p:blipFill>
        <p:spPr>
          <a:xfrm>
            <a:off x="4965999" y="1441960"/>
            <a:ext cx="5095217" cy="293187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3"/>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56" name="Google Shape;256;p23"/>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10</a:t>
            </a:r>
            <a:endParaRPr/>
          </a:p>
        </p:txBody>
      </p:sp>
      <p:sp>
        <p:nvSpPr>
          <p:cNvPr id="257" name="Google Shape;257;p23"/>
          <p:cNvSpPr txBox="1"/>
          <p:nvPr/>
        </p:nvSpPr>
        <p:spPr>
          <a:xfrm>
            <a:off x="482883" y="1702329"/>
            <a:ext cx="4546200" cy="58737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Possessive nouns include an apostrophe + -s to show ownership. Nouns become plural when you add an -s to the end (or -es if the noun ends in -s, -sh, -ch, -z, or -x).</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Examples: </a:t>
            </a:r>
            <a:br>
              <a:rPr lang="en-US" sz="1600">
                <a:solidFill>
                  <a:schemeClr val="dk1"/>
                </a:solidFill>
                <a:latin typeface="Century Gothic"/>
                <a:ea typeface="Century Gothic"/>
                <a:cs typeface="Century Gothic"/>
                <a:sym typeface="Century Gothic"/>
              </a:rPr>
            </a:br>
            <a:r>
              <a:rPr lang="en-US" sz="1600">
                <a:solidFill>
                  <a:schemeClr val="dk1"/>
                </a:solidFill>
                <a:latin typeface="Century Gothic"/>
                <a:ea typeface="Century Gothic"/>
                <a:cs typeface="Century Gothic"/>
                <a:sym typeface="Century Gothic"/>
              </a:rPr>
              <a:t>*The students enjoy reading. </a:t>
            </a:r>
            <a:r>
              <a:rPr lang="en-US" sz="1600" i="1">
                <a:solidFill>
                  <a:schemeClr val="dk1"/>
                </a:solidFill>
                <a:latin typeface="Century Gothic"/>
                <a:ea typeface="Century Gothic"/>
                <a:cs typeface="Century Gothic"/>
                <a:sym typeface="Century Gothic"/>
              </a:rPr>
              <a:t>(There are multiple students; no ownership is being expressed)</a:t>
            </a:r>
            <a:endParaRPr sz="1600" i="1">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i="1">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*The student’s books are heavy. </a:t>
            </a:r>
            <a:r>
              <a:rPr lang="en-US" sz="1600" i="1">
                <a:solidFill>
                  <a:schemeClr val="dk1"/>
                </a:solidFill>
                <a:latin typeface="Century Gothic"/>
                <a:ea typeface="Century Gothic"/>
                <a:cs typeface="Century Gothic"/>
                <a:sym typeface="Century Gothic"/>
              </a:rPr>
              <a:t>(All the books belong to a single student)</a:t>
            </a:r>
            <a:endParaRPr sz="1600" i="1">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100"/>
              <a:buFont typeface="Arial"/>
              <a:buNone/>
            </a:pPr>
            <a:endParaRPr sz="1600" i="1">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*The students’ teacher assigned a new novel unit. </a:t>
            </a:r>
            <a:r>
              <a:rPr lang="en-US" sz="1600" i="1">
                <a:solidFill>
                  <a:schemeClr val="dk1"/>
                </a:solidFill>
                <a:latin typeface="Century Gothic"/>
                <a:ea typeface="Century Gothic"/>
                <a:cs typeface="Century Gothic"/>
                <a:sym typeface="Century Gothic"/>
              </a:rPr>
              <a:t>(The teacher belongs to multiple students)</a:t>
            </a:r>
            <a:endParaRPr sz="1600" i="1">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100"/>
              <a:buFont typeface="Arial"/>
              <a:buNone/>
            </a:pPr>
            <a:endParaRPr sz="1600" i="1">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a:solidFill>
                  <a:schemeClr val="dk1"/>
                </a:solidFill>
                <a:latin typeface="Century Gothic"/>
                <a:ea typeface="Century Gothic"/>
                <a:cs typeface="Century Gothic"/>
                <a:sym typeface="Century Gothic"/>
              </a:rPr>
              <a:t>*People’s books are important to them. </a:t>
            </a:r>
            <a:r>
              <a:rPr lang="en-US" sz="1600" i="1">
                <a:solidFill>
                  <a:schemeClr val="dk1"/>
                </a:solidFill>
                <a:latin typeface="Century Gothic"/>
                <a:ea typeface="Century Gothic"/>
                <a:cs typeface="Century Gothic"/>
                <a:sym typeface="Century Gothic"/>
              </a:rPr>
              <a:t>(books belong to more than one person, but “people” is a plural noun that does not end in -s, so add -’s)</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a:p>
        </p:txBody>
      </p:sp>
      <p:sp>
        <p:nvSpPr>
          <p:cNvPr id="258" name="Google Shape;258;p23"/>
          <p:cNvSpPr/>
          <p:nvPr/>
        </p:nvSpPr>
        <p:spPr>
          <a:xfrm>
            <a:off x="5149518" y="1444040"/>
            <a:ext cx="4425900" cy="2929500"/>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261" name="Google Shape;261;p23"/>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262" name="Google Shape;262;p23"/>
          <p:cNvSpPr txBox="1"/>
          <p:nvPr/>
        </p:nvSpPr>
        <p:spPr>
          <a:xfrm>
            <a:off x="4972903" y="5332505"/>
            <a:ext cx="4602600" cy="830956"/>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sym typeface="Century Gothic"/>
                <a:hlinkClick r:id="rId4">
                  <a:extLst>
                    <a:ext uri="{A12FA001-AC4F-418D-AE19-62706E023703}">
                      <ahyp:hlinkClr xmlns:ahyp="http://schemas.microsoft.com/office/drawing/2018/hyperlinkcolor" val="tx"/>
                    </a:ext>
                  </a:extLst>
                </a:hlinkClick>
              </a:rPr>
              <a:t>Click here for more practice.</a:t>
            </a:r>
            <a:endParaRPr lang="en-US">
              <a:solidFill>
                <a:schemeClr val="dk1"/>
              </a:solidFill>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r>
              <a:rPr lang="en-US" sz="1200">
                <a:solidFill>
                  <a:schemeClr val="dk1"/>
                </a:solidFill>
                <a:latin typeface="Century Gothic"/>
                <a:ea typeface="Century Gothic"/>
                <a:cs typeface="Century Gothic"/>
                <a:sym typeface="Century Gothic"/>
              </a:rPr>
              <a:t>Explore further here: </a:t>
            </a:r>
            <a:r>
              <a:rPr lang="en-US" sz="1200" u="sng" dirty="0">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https://www.grammarbook.com/punctuation/apostro.asp</a:t>
            </a:r>
            <a:r>
              <a:rPr lang="en-US" sz="1200" dirty="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endParaRPr>
          </a:p>
        </p:txBody>
      </p:sp>
      <p:sp>
        <p:nvSpPr>
          <p:cNvPr id="263" name="Google Shape;263;p23"/>
          <p:cNvSpPr txBox="1"/>
          <p:nvPr/>
        </p:nvSpPr>
        <p:spPr>
          <a:xfrm>
            <a:off x="2213808" y="69198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Possessive vs plural nouns</a:t>
            </a:r>
            <a:endParaRPr/>
          </a:p>
        </p:txBody>
      </p:sp>
      <p:sp>
        <p:nvSpPr>
          <p:cNvPr id="264" name="Google Shape;264;p23"/>
          <p:cNvSpPr txBox="1"/>
          <p:nvPr/>
        </p:nvSpPr>
        <p:spPr>
          <a:xfrm>
            <a:off x="5149525" y="4362125"/>
            <a:ext cx="44259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u="sng">
                <a:solidFill>
                  <a:schemeClr val="hlink"/>
                </a:solidFill>
                <a:latin typeface="Century Gothic"/>
                <a:ea typeface="Century Gothic"/>
                <a:cs typeface="Century Gothic"/>
                <a:sym typeface="Century Gothic"/>
                <a:hlinkClick r:id="rId6"/>
              </a:rPr>
              <a:t>https://www.youtube.com/watch?v=ElkPj1g2VBI</a:t>
            </a:r>
            <a:r>
              <a:rPr lang="en-US" sz="1200">
                <a:solidFill>
                  <a:schemeClr val="dk1"/>
                </a:solidFill>
                <a:latin typeface="Century Gothic"/>
                <a:ea typeface="Century Gothic"/>
                <a:cs typeface="Century Gothic"/>
                <a:sym typeface="Century Gothic"/>
              </a:rPr>
              <a:t> </a:t>
            </a:r>
            <a:endParaRPr>
              <a:latin typeface="Century Gothic"/>
              <a:ea typeface="Century Gothic"/>
              <a:cs typeface="Century Gothic"/>
              <a:sym typeface="Century Gothic"/>
            </a:endParaRPr>
          </a:p>
        </p:txBody>
      </p:sp>
      <p:sp>
        <p:nvSpPr>
          <p:cNvPr id="12" name="Google Shape;87;p13">
            <a:extLst>
              <a:ext uri="{FF2B5EF4-FFF2-40B4-BE49-F238E27FC236}">
                <a16:creationId xmlns:a16="http://schemas.microsoft.com/office/drawing/2014/main" id="{1F4A6CB3-0D0C-4D1A-6422-FECDDC62A3D0}"/>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2BC9F4BE-D74D-404B-DDEF-985B822B0A2C}"/>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ACT Grammar: Apostrophes and Possession - Chegg Test Prep">
            <a:hlinkClick r:id="" action="ppaction://noaction"/>
            <a:extLst>
              <a:ext uri="{FF2B5EF4-FFF2-40B4-BE49-F238E27FC236}">
                <a16:creationId xmlns:a16="http://schemas.microsoft.com/office/drawing/2014/main" id="{77FB195A-D909-EFFC-E0B1-C68985CEDD1D}"/>
              </a:ext>
            </a:extLst>
          </p:cNvPr>
          <p:cNvPicPr>
            <a:picLocks noRot="1" noChangeAspect="1"/>
          </p:cNvPicPr>
          <p:nvPr>
            <a:videoFile r:link="rId1"/>
          </p:nvPr>
        </p:nvPicPr>
        <p:blipFill>
          <a:blip r:embed="rId9"/>
          <a:stretch>
            <a:fillRect/>
          </a:stretch>
        </p:blipFill>
        <p:spPr>
          <a:xfrm>
            <a:off x="4974626" y="1441960"/>
            <a:ext cx="5086590" cy="290599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4"/>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70" name="Google Shape;270;p24"/>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11</a:t>
            </a:r>
            <a:endParaRPr/>
          </a:p>
        </p:txBody>
      </p:sp>
      <p:sp>
        <p:nvSpPr>
          <p:cNvPr id="271" name="Google Shape;271;p24"/>
          <p:cNvSpPr txBox="1"/>
          <p:nvPr/>
        </p:nvSpPr>
        <p:spPr>
          <a:xfrm>
            <a:off x="482883" y="1930929"/>
            <a:ext cx="4546200" cy="43038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Depending on the type of writing, students are often asked to avoid using personal pronouns in formal writing. Here are some ways to avoid using personal pronouns:</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b="1" u="sng">
                <a:solidFill>
                  <a:schemeClr val="dk1"/>
                </a:solidFill>
                <a:latin typeface="Century Gothic"/>
                <a:ea typeface="Century Gothic"/>
                <a:cs typeface="Century Gothic"/>
                <a:sym typeface="Century Gothic"/>
              </a:rPr>
              <a:t>Avoid:</a:t>
            </a:r>
            <a:r>
              <a:rPr lang="en-US" sz="1600">
                <a:solidFill>
                  <a:schemeClr val="dk1"/>
                </a:solidFill>
                <a:latin typeface="Century Gothic"/>
                <a:ea typeface="Century Gothic"/>
                <a:cs typeface="Century Gothic"/>
                <a:sym typeface="Century Gothic"/>
              </a:rPr>
              <a:t> In this essay, I’m going to tell you about the most influential books in society.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latin typeface="Century Gothic"/>
                <a:ea typeface="Century Gothic"/>
                <a:cs typeface="Century Gothic"/>
                <a:sym typeface="Century Gothic"/>
              </a:rPr>
              <a:t>Revision: </a:t>
            </a:r>
            <a:r>
              <a:rPr lang="en-US" sz="1600">
                <a:solidFill>
                  <a:schemeClr val="dk1"/>
                </a:solidFill>
                <a:latin typeface="Century Gothic"/>
                <a:ea typeface="Century Gothic"/>
                <a:cs typeface="Century Gothic"/>
                <a:sym typeface="Century Gothic"/>
              </a:rPr>
              <a:t>Books have the ability to change the world and influence society.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b="1" u="sng">
                <a:solidFill>
                  <a:schemeClr val="dk1"/>
                </a:solidFill>
                <a:latin typeface="Century Gothic"/>
                <a:ea typeface="Century Gothic"/>
                <a:cs typeface="Century Gothic"/>
                <a:sym typeface="Century Gothic"/>
              </a:rPr>
              <a:t>Avoid:</a:t>
            </a:r>
            <a:r>
              <a:rPr lang="en-US" sz="1600" u="sng">
                <a:solidFill>
                  <a:schemeClr val="dk1"/>
                </a:solidFill>
                <a:latin typeface="Century Gothic"/>
                <a:ea typeface="Century Gothic"/>
                <a:cs typeface="Century Gothic"/>
                <a:sym typeface="Century Gothic"/>
              </a:rPr>
              <a:t> </a:t>
            </a:r>
            <a:r>
              <a:rPr lang="en-US" sz="1600">
                <a:solidFill>
                  <a:schemeClr val="dk1"/>
                </a:solidFill>
                <a:latin typeface="Century Gothic"/>
                <a:ea typeface="Century Gothic"/>
                <a:cs typeface="Century Gothic"/>
                <a:sym typeface="Century Gothic"/>
              </a:rPr>
              <a:t>In my opinion, books should not be banned in high schools.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latin typeface="Century Gothic"/>
                <a:ea typeface="Century Gothic"/>
                <a:cs typeface="Century Gothic"/>
                <a:sym typeface="Century Gothic"/>
              </a:rPr>
              <a:t>Revision:</a:t>
            </a:r>
            <a:r>
              <a:rPr lang="en-US" sz="1600">
                <a:solidFill>
                  <a:schemeClr val="dk1"/>
                </a:solidFill>
                <a:latin typeface="Century Gothic"/>
                <a:ea typeface="Century Gothic"/>
                <a:cs typeface="Century Gothic"/>
                <a:sym typeface="Century Gothic"/>
              </a:rPr>
              <a:t> To avoid biased censorship, books should not be banned in high schools.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However, if you do use personal pronouns, be sure to format them correctly. </a:t>
            </a:r>
            <a:endParaRPr sz="2100">
              <a:solidFill>
                <a:schemeClr val="dk1"/>
              </a:solidFill>
              <a:latin typeface="Century Gothic"/>
              <a:ea typeface="Century Gothic"/>
              <a:cs typeface="Century Gothic"/>
              <a:sym typeface="Century Gothic"/>
            </a:endParaRPr>
          </a:p>
        </p:txBody>
      </p:sp>
      <p:sp>
        <p:nvSpPr>
          <p:cNvPr id="272" name="Google Shape;272;p24"/>
          <p:cNvSpPr/>
          <p:nvPr/>
        </p:nvSpPr>
        <p:spPr>
          <a:xfrm>
            <a:off x="5149518" y="1444040"/>
            <a:ext cx="4425900" cy="2929500"/>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275" name="Google Shape;275;p24"/>
          <p:cNvSpPr/>
          <p:nvPr/>
        </p:nvSpPr>
        <p:spPr>
          <a:xfrm>
            <a:off x="5232525" y="4484300"/>
            <a:ext cx="41274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u="sng">
                <a:solidFill>
                  <a:schemeClr val="hlink"/>
                </a:solidFill>
                <a:latin typeface="Century Gothic"/>
                <a:ea typeface="Century Gothic"/>
                <a:cs typeface="Century Gothic"/>
                <a:sym typeface="Century Gothic"/>
                <a:hlinkClick r:id="rId4"/>
              </a:rPr>
              <a:t>https://www.youtube.com/watch?v=rYdo7ZxynWk</a:t>
            </a:r>
            <a:r>
              <a:rPr lang="en-US" sz="120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latin typeface="Century Gothic"/>
              <a:ea typeface="Century Gothic"/>
              <a:cs typeface="Century Gothic"/>
              <a:sym typeface="Century Gothic"/>
            </a:endParaRPr>
          </a:p>
        </p:txBody>
      </p:sp>
      <p:sp>
        <p:nvSpPr>
          <p:cNvPr id="276" name="Google Shape;276;p24"/>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277" name="Google Shape;277;p24"/>
          <p:cNvSpPr txBox="1"/>
          <p:nvPr/>
        </p:nvSpPr>
        <p:spPr>
          <a:xfrm>
            <a:off x="4972903" y="5332505"/>
            <a:ext cx="4602600" cy="1015622"/>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sym typeface="Century Gothic"/>
                <a:hlinkClick r:id="rId5">
                  <a:extLst>
                    <a:ext uri="{A12FA001-AC4F-418D-AE19-62706E023703}">
                      <ahyp:hlinkClr xmlns:ahyp="http://schemas.microsoft.com/office/drawing/2018/hyperlinkcolor" val="tx"/>
                    </a:ext>
                  </a:extLst>
                </a:hlinkClick>
              </a:rPr>
              <a:t>Click here for more practice.</a:t>
            </a:r>
            <a:endParaRPr lang="en-US">
              <a:solidFill>
                <a:schemeClr val="dk1"/>
              </a:solidFill>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r>
              <a:rPr lang="en-US" sz="1200">
                <a:solidFill>
                  <a:schemeClr val="dk1"/>
                </a:solidFill>
                <a:latin typeface="Century Gothic"/>
                <a:ea typeface="Century Gothic"/>
                <a:cs typeface="Century Gothic"/>
                <a:sym typeface="Century Gothic"/>
              </a:rPr>
              <a:t>Explore further here: </a:t>
            </a:r>
            <a:r>
              <a:rPr lang="en-US" sz="1200" u="sng" dirty="0">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https://www.grammarly.com/blog/the-basics-on-subject-and-object-pronouns-b/</a:t>
            </a:r>
            <a:r>
              <a:rPr lang="en-US" sz="1200" dirty="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endParaRPr>
          </a:p>
        </p:txBody>
      </p:sp>
      <p:sp>
        <p:nvSpPr>
          <p:cNvPr id="278" name="Google Shape;278;p24"/>
          <p:cNvSpPr txBox="1"/>
          <p:nvPr/>
        </p:nvSpPr>
        <p:spPr>
          <a:xfrm>
            <a:off x="2213808" y="69198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Personal pronouns</a:t>
            </a:r>
            <a:endParaRPr/>
          </a:p>
        </p:txBody>
      </p:sp>
      <p:sp>
        <p:nvSpPr>
          <p:cNvPr id="12" name="Google Shape;87;p13">
            <a:extLst>
              <a:ext uri="{FF2B5EF4-FFF2-40B4-BE49-F238E27FC236}">
                <a16:creationId xmlns:a16="http://schemas.microsoft.com/office/drawing/2014/main" id="{9362F8F3-3C6C-E997-2CDA-68766EC31D4C}"/>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7C8777DC-AA8F-CF08-CA91-64329BD51AB7}"/>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ACT English: Pronouns - Chegg Test Prep">
            <a:hlinkClick r:id="" action="ppaction://noaction"/>
            <a:extLst>
              <a:ext uri="{FF2B5EF4-FFF2-40B4-BE49-F238E27FC236}">
                <a16:creationId xmlns:a16="http://schemas.microsoft.com/office/drawing/2014/main" id="{F0618040-ACF5-0C12-B7C3-748F56D9BDBF}"/>
              </a:ext>
            </a:extLst>
          </p:cNvPr>
          <p:cNvPicPr>
            <a:picLocks noRot="1" noChangeAspect="1"/>
          </p:cNvPicPr>
          <p:nvPr>
            <a:videoFile r:link="rId1"/>
          </p:nvPr>
        </p:nvPicPr>
        <p:blipFill>
          <a:blip r:embed="rId9"/>
          <a:stretch>
            <a:fillRect/>
          </a:stretch>
        </p:blipFill>
        <p:spPr>
          <a:xfrm>
            <a:off x="5017758" y="1441960"/>
            <a:ext cx="5043458" cy="293187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25"/>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84" name="Google Shape;284;p25"/>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12</a:t>
            </a:r>
            <a:endParaRPr/>
          </a:p>
        </p:txBody>
      </p:sp>
      <p:sp>
        <p:nvSpPr>
          <p:cNvPr id="285" name="Google Shape;285;p25"/>
          <p:cNvSpPr txBox="1"/>
          <p:nvPr/>
        </p:nvSpPr>
        <p:spPr>
          <a:xfrm>
            <a:off x="482883" y="1930929"/>
            <a:ext cx="4546200" cy="43959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Ambiguous, or vague, pronouns do not clearly connect to their antecedents. This occurs when the pronoun could refer to more than one noun in the sentence.</a:t>
            </a:r>
            <a:endParaRPr sz="1600">
              <a:solidFill>
                <a:schemeClr val="dk1"/>
              </a:solidFill>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Examples: </a:t>
            </a:r>
            <a:endParaRPr sz="1600">
              <a:solidFill>
                <a:schemeClr val="dk1"/>
              </a:solidFill>
            </a:endParaRPr>
          </a:p>
          <a:p>
            <a:pPr marL="0" lvl="0" indent="0" algn="l" rtl="0">
              <a:spcBef>
                <a:spcPts val="0"/>
              </a:spcBef>
              <a:spcAft>
                <a:spcPts val="0"/>
              </a:spcAft>
              <a:buClr>
                <a:schemeClr val="dk1"/>
              </a:buClr>
              <a:buFont typeface="Arial"/>
              <a:buNone/>
            </a:pPr>
            <a:br>
              <a:rPr lang="en-US" sz="1600">
                <a:solidFill>
                  <a:schemeClr val="dk1"/>
                </a:solidFill>
                <a:latin typeface="Century Gothic"/>
                <a:ea typeface="Century Gothic"/>
                <a:cs typeface="Century Gothic"/>
                <a:sym typeface="Century Gothic"/>
              </a:rPr>
            </a:br>
            <a:r>
              <a:rPr lang="en-US" sz="1600" b="1" u="sng">
                <a:solidFill>
                  <a:schemeClr val="dk1"/>
                </a:solidFill>
                <a:latin typeface="Century Gothic"/>
                <a:ea typeface="Century Gothic"/>
                <a:cs typeface="Century Gothic"/>
                <a:sym typeface="Century Gothic"/>
              </a:rPr>
              <a:t>Lacks</a:t>
            </a:r>
            <a:r>
              <a:rPr lang="en-US" sz="1600" b="1">
                <a:solidFill>
                  <a:schemeClr val="dk1"/>
                </a:solidFill>
                <a:latin typeface="Century Gothic"/>
                <a:ea typeface="Century Gothic"/>
                <a:cs typeface="Century Gothic"/>
                <a:sym typeface="Century Gothic"/>
              </a:rPr>
              <a:t> pronoun clarity</a:t>
            </a:r>
            <a:r>
              <a:rPr lang="en-US" sz="1600">
                <a:solidFill>
                  <a:schemeClr val="dk1"/>
                </a:solidFill>
                <a:latin typeface="Century Gothic"/>
                <a:ea typeface="Century Gothic"/>
                <a:cs typeface="Century Gothic"/>
                <a:sym typeface="Century Gothic"/>
              </a:rPr>
              <a:t>: The teachers took their classes to the library; they liked chatting with the librarian.</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Revision</a:t>
            </a:r>
            <a:r>
              <a:rPr lang="en-US" sz="1600">
                <a:solidFill>
                  <a:schemeClr val="dk1"/>
                </a:solidFill>
                <a:latin typeface="Century Gothic"/>
                <a:ea typeface="Century Gothic"/>
                <a:cs typeface="Century Gothic"/>
                <a:sym typeface="Century Gothic"/>
              </a:rPr>
              <a:t>: The teachers took their classes to the library; the teachers enjoyed chatting with the librarian.</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a:p>
        </p:txBody>
      </p:sp>
      <p:sp>
        <p:nvSpPr>
          <p:cNvPr id="286" name="Google Shape;286;p25"/>
          <p:cNvSpPr/>
          <p:nvPr/>
        </p:nvSpPr>
        <p:spPr>
          <a:xfrm>
            <a:off x="5149518" y="1444040"/>
            <a:ext cx="4425900" cy="2929500"/>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289" name="Google Shape;289;p25"/>
          <p:cNvSpPr/>
          <p:nvPr/>
        </p:nvSpPr>
        <p:spPr>
          <a:xfrm>
            <a:off x="5365275" y="4484305"/>
            <a:ext cx="39945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https://www.youtube.com/watch?v=rFuswt2-j8A</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latin typeface="Century Gothic"/>
              <a:ea typeface="Century Gothic"/>
              <a:cs typeface="Century Gothic"/>
              <a:sym typeface="Century Gothic"/>
            </a:endParaRPr>
          </a:p>
        </p:txBody>
      </p:sp>
      <p:sp>
        <p:nvSpPr>
          <p:cNvPr id="290" name="Google Shape;290;p25"/>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291" name="Google Shape;291;p25"/>
          <p:cNvSpPr txBox="1"/>
          <p:nvPr/>
        </p:nvSpPr>
        <p:spPr>
          <a:xfrm>
            <a:off x="4972903" y="5332505"/>
            <a:ext cx="4602600" cy="830956"/>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sym typeface="Century Gothic"/>
                <a:hlinkClick r:id="rId5">
                  <a:extLst>
                    <a:ext uri="{A12FA001-AC4F-418D-AE19-62706E023703}">
                      <ahyp:hlinkClr xmlns:ahyp="http://schemas.microsoft.com/office/drawing/2018/hyperlinkcolor" val="tx"/>
                    </a:ext>
                  </a:extLst>
                </a:hlinkClick>
              </a:rPr>
              <a:t>Click here for more practice.</a:t>
            </a:r>
            <a:endParaRPr lang="en-US">
              <a:solidFill>
                <a:schemeClr val="dk1"/>
              </a:solidFill>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r>
              <a:rPr lang="en-US" sz="1200">
                <a:solidFill>
                  <a:schemeClr val="dk1"/>
                </a:solidFill>
                <a:latin typeface="Century Gothic"/>
                <a:sym typeface="Century Gothic"/>
              </a:rPr>
              <a:t>Explore further here: </a:t>
            </a:r>
            <a:r>
              <a:rPr lang="en-US" sz="1200" u="sng" dirty="0">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https://www.swarthmore.edu/writing/pronoun-reference-0</a:t>
            </a:r>
            <a:r>
              <a:rPr lang="en-US" sz="1200" dirty="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endParaRPr>
          </a:p>
        </p:txBody>
      </p:sp>
      <p:sp>
        <p:nvSpPr>
          <p:cNvPr id="292" name="Google Shape;292;p25"/>
          <p:cNvSpPr txBox="1"/>
          <p:nvPr/>
        </p:nvSpPr>
        <p:spPr>
          <a:xfrm>
            <a:off x="2213808" y="69198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Ambiguous pronoun reference</a:t>
            </a:r>
            <a:endParaRPr/>
          </a:p>
        </p:txBody>
      </p:sp>
      <p:sp>
        <p:nvSpPr>
          <p:cNvPr id="12" name="Google Shape;87;p13">
            <a:extLst>
              <a:ext uri="{FF2B5EF4-FFF2-40B4-BE49-F238E27FC236}">
                <a16:creationId xmlns:a16="http://schemas.microsoft.com/office/drawing/2014/main" id="{2BFDCC1F-66CE-0DAF-E7EA-90E3B41606C4}"/>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33FFEC67-3B25-3B6E-12B8-2840530E6022}"/>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Vague Pronoun Reference">
            <a:hlinkClick r:id="" action="ppaction://noaction"/>
            <a:extLst>
              <a:ext uri="{FF2B5EF4-FFF2-40B4-BE49-F238E27FC236}">
                <a16:creationId xmlns:a16="http://schemas.microsoft.com/office/drawing/2014/main" id="{2FC9BE55-6A2C-F8EE-0DCE-4A0CE671AF94}"/>
              </a:ext>
            </a:extLst>
          </p:cNvPr>
          <p:cNvPicPr>
            <a:picLocks noRot="1" noChangeAspect="1"/>
          </p:cNvPicPr>
          <p:nvPr>
            <a:videoFile r:link="rId1"/>
          </p:nvPr>
        </p:nvPicPr>
        <p:blipFill>
          <a:blip r:embed="rId9"/>
          <a:stretch>
            <a:fillRect/>
          </a:stretch>
        </p:blipFill>
        <p:spPr>
          <a:xfrm>
            <a:off x="4965998" y="1275391"/>
            <a:ext cx="4612139" cy="354105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6"/>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98" name="Google Shape;298;p26"/>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13</a:t>
            </a:r>
            <a:endParaRPr/>
          </a:p>
        </p:txBody>
      </p:sp>
      <p:sp>
        <p:nvSpPr>
          <p:cNvPr id="299" name="Google Shape;299;p26"/>
          <p:cNvSpPr txBox="1"/>
          <p:nvPr/>
        </p:nvSpPr>
        <p:spPr>
          <a:xfrm>
            <a:off x="482883" y="1930929"/>
            <a:ext cx="4546200" cy="45069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A modifier is a word or phrase meant to describe another part of a sentence. When modifiers are “misplaced”, it means that they do not clearly describe the intended portion of the sentence. Oftentimes, sentence rearrangement is necessary to fix this.</a:t>
            </a:r>
            <a:endParaRPr sz="1600">
              <a:solidFill>
                <a:schemeClr val="dk1"/>
              </a:solidFill>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Examples: </a:t>
            </a:r>
            <a:endParaRPr sz="1600">
              <a:solidFill>
                <a:schemeClr val="dk1"/>
              </a:solidFill>
            </a:endParaRPr>
          </a:p>
          <a:p>
            <a:pPr marL="0" lvl="0" indent="0" algn="l" rtl="0">
              <a:spcBef>
                <a:spcPts val="0"/>
              </a:spcBef>
              <a:spcAft>
                <a:spcPts val="0"/>
              </a:spcAft>
              <a:buClr>
                <a:schemeClr val="dk1"/>
              </a:buClr>
              <a:buFont typeface="Arial"/>
              <a:buNone/>
            </a:pPr>
            <a:br>
              <a:rPr lang="en-US" sz="1600">
                <a:solidFill>
                  <a:schemeClr val="dk1"/>
                </a:solidFill>
                <a:latin typeface="Century Gothic"/>
                <a:ea typeface="Century Gothic"/>
                <a:cs typeface="Century Gothic"/>
                <a:sym typeface="Century Gothic"/>
              </a:rPr>
            </a:br>
            <a:r>
              <a:rPr lang="en-US" sz="1600" b="1" u="sng">
                <a:solidFill>
                  <a:schemeClr val="dk1"/>
                </a:solidFill>
                <a:latin typeface="Century Gothic"/>
                <a:ea typeface="Century Gothic"/>
                <a:cs typeface="Century Gothic"/>
                <a:sym typeface="Century Gothic"/>
              </a:rPr>
              <a:t>Misplaced</a:t>
            </a:r>
            <a:r>
              <a:rPr lang="en-US" sz="1600" b="1">
                <a:solidFill>
                  <a:schemeClr val="dk1"/>
                </a:solidFill>
                <a:latin typeface="Century Gothic"/>
                <a:ea typeface="Century Gothic"/>
                <a:cs typeface="Century Gothic"/>
                <a:sym typeface="Century Gothic"/>
              </a:rPr>
              <a:t> modifier: </a:t>
            </a:r>
            <a:r>
              <a:rPr lang="en-US" sz="1600">
                <a:solidFill>
                  <a:schemeClr val="dk1"/>
                </a:solidFill>
                <a:latin typeface="Century Gothic"/>
                <a:ea typeface="Century Gothic"/>
                <a:cs typeface="Century Gothic"/>
                <a:sym typeface="Century Gothic"/>
              </a:rPr>
              <a:t>She made history as the first female author to win this award in 1992.</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Revision</a:t>
            </a:r>
            <a:r>
              <a:rPr lang="en-US" sz="1600" b="1">
                <a:solidFill>
                  <a:schemeClr val="dk1"/>
                </a:solidFill>
                <a:highlight>
                  <a:schemeClr val="lt1"/>
                </a:highlight>
                <a:latin typeface="Roboto"/>
                <a:ea typeface="Roboto"/>
                <a:cs typeface="Roboto"/>
                <a:sym typeface="Roboto"/>
              </a:rPr>
              <a:t>: </a:t>
            </a:r>
            <a:r>
              <a:rPr lang="en-US" sz="1600">
                <a:solidFill>
                  <a:schemeClr val="dk1"/>
                </a:solidFill>
                <a:latin typeface="Century Gothic"/>
                <a:ea typeface="Century Gothic"/>
                <a:cs typeface="Century Gothic"/>
                <a:sym typeface="Century Gothic"/>
              </a:rPr>
              <a:t>In 1992, she made history as the first female author to win this award.</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a:p>
        </p:txBody>
      </p:sp>
      <p:sp>
        <p:nvSpPr>
          <p:cNvPr id="300" name="Google Shape;300;p26"/>
          <p:cNvSpPr/>
          <p:nvPr/>
        </p:nvSpPr>
        <p:spPr>
          <a:xfrm>
            <a:off x="5149518" y="1444040"/>
            <a:ext cx="4425900" cy="2929500"/>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303" name="Google Shape;303;p26"/>
          <p:cNvSpPr/>
          <p:nvPr/>
        </p:nvSpPr>
        <p:spPr>
          <a:xfrm>
            <a:off x="5365275" y="4484305"/>
            <a:ext cx="39945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u="sng">
                <a:solidFill>
                  <a:schemeClr val="hlink"/>
                </a:solidFill>
                <a:latin typeface="Century Gothic"/>
                <a:ea typeface="Century Gothic"/>
                <a:cs typeface="Century Gothic"/>
                <a:sym typeface="Century Gothic"/>
                <a:hlinkClick r:id="rId4"/>
              </a:rPr>
              <a:t>https://www.youtube.com/watch?v=-tX34V_XGeQ</a:t>
            </a:r>
            <a:endParaRPr sz="1200">
              <a:latin typeface="Century Gothic"/>
              <a:ea typeface="Century Gothic"/>
              <a:cs typeface="Century Gothic"/>
              <a:sym typeface="Century Gothic"/>
            </a:endParaRPr>
          </a:p>
          <a:p>
            <a:pPr marL="0" marR="0" lvl="0" indent="0" algn="l" rtl="0">
              <a:spcBef>
                <a:spcPts val="0"/>
              </a:spcBef>
              <a:spcAft>
                <a:spcPts val="0"/>
              </a:spcAft>
              <a:buNone/>
            </a:pPr>
            <a:endParaRPr sz="1200">
              <a:latin typeface="Century Gothic"/>
              <a:ea typeface="Century Gothic"/>
              <a:cs typeface="Century Gothic"/>
              <a:sym typeface="Century Gothic"/>
            </a:endParaRPr>
          </a:p>
        </p:txBody>
      </p:sp>
      <p:sp>
        <p:nvSpPr>
          <p:cNvPr id="304" name="Google Shape;304;p26"/>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305" name="Google Shape;305;p26"/>
          <p:cNvSpPr txBox="1"/>
          <p:nvPr/>
        </p:nvSpPr>
        <p:spPr>
          <a:xfrm>
            <a:off x="4972903" y="5180105"/>
            <a:ext cx="4602600" cy="1338788"/>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hlinkClick r:id="rId5">
                  <a:extLst>
                    <a:ext uri="{A12FA001-AC4F-418D-AE19-62706E023703}">
                      <ahyp:hlinkClr xmlns:ahyp="http://schemas.microsoft.com/office/drawing/2018/hyperlinkcolor" val="tx"/>
                    </a:ext>
                  </a:extLst>
                </a:hlinkClick>
              </a:rPr>
              <a:t>Click here for more practice.</a:t>
            </a:r>
            <a:endParaRPr lang="en-US" sz="1200" dirty="0">
              <a:solidFill>
                <a:schemeClr val="dk1"/>
              </a:solidFill>
              <a:latin typeface="Century Gothic"/>
            </a:endParaRPr>
          </a:p>
          <a:p>
            <a:pPr marL="0" marR="0" lvl="0" indent="0" algn="l" rtl="0">
              <a:spcBef>
                <a:spcPts val="0"/>
              </a:spcBef>
              <a:spcAft>
                <a:spcPts val="0"/>
              </a:spcAft>
              <a:buNone/>
            </a:pPr>
            <a:endParaRPr sz="1200"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Explore further here: </a:t>
            </a:r>
            <a:r>
              <a:rPr lang="en-US" sz="1100" u="sng" dirty="0">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https://www.khanacademy.org/humanities/grammar/syntax-conventions-of-standard-english/dangling-modifiers-and-parallel-structure/e/dangling-modifiers</a:t>
            </a:r>
            <a:endParaRPr sz="1100">
              <a:solidFill>
                <a:schemeClr val="dk1"/>
              </a:solidFill>
              <a:latin typeface="Century Gothic"/>
              <a:ea typeface="Century Gothic"/>
              <a:cs typeface="Century Gothic"/>
            </a:endParaRPr>
          </a:p>
          <a:p>
            <a:pPr marL="0" marR="0" lvl="0" indent="0" algn="l" rtl="0">
              <a:spcBef>
                <a:spcPts val="0"/>
              </a:spcBef>
              <a:spcAft>
                <a:spcPts val="0"/>
              </a:spcAft>
              <a:buNone/>
            </a:pPr>
            <a:endParaRPr sz="1200" dirty="0">
              <a:solidFill>
                <a:schemeClr val="dk1"/>
              </a:solidFill>
              <a:latin typeface="Century Gothic"/>
              <a:ea typeface="Century Gothic"/>
              <a:cs typeface="Century Gothic"/>
              <a:sym typeface="Century Gothic"/>
            </a:endParaRPr>
          </a:p>
        </p:txBody>
      </p:sp>
      <p:sp>
        <p:nvSpPr>
          <p:cNvPr id="306" name="Google Shape;306;p26"/>
          <p:cNvSpPr txBox="1"/>
          <p:nvPr/>
        </p:nvSpPr>
        <p:spPr>
          <a:xfrm>
            <a:off x="2213808" y="69198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Misplaced modifiers</a:t>
            </a:r>
            <a:endParaRPr/>
          </a:p>
        </p:txBody>
      </p:sp>
      <p:sp>
        <p:nvSpPr>
          <p:cNvPr id="12" name="Google Shape;87;p13">
            <a:extLst>
              <a:ext uri="{FF2B5EF4-FFF2-40B4-BE49-F238E27FC236}">
                <a16:creationId xmlns:a16="http://schemas.microsoft.com/office/drawing/2014/main" id="{885D24D8-55DD-0E21-7B17-B2B6C1B61FAF}"/>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E1A900C7-B590-90BB-43E1-F43AE83442C5}"/>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How misused modifiers can hurt your writing - Emma Bryce">
            <a:hlinkClick r:id="" action="ppaction://noaction"/>
            <a:extLst>
              <a:ext uri="{FF2B5EF4-FFF2-40B4-BE49-F238E27FC236}">
                <a16:creationId xmlns:a16="http://schemas.microsoft.com/office/drawing/2014/main" id="{CF91EB47-3A5E-FBA6-8E9D-07F93BA9B054}"/>
              </a:ext>
            </a:extLst>
          </p:cNvPr>
          <p:cNvPicPr>
            <a:picLocks noRot="1" noChangeAspect="1"/>
          </p:cNvPicPr>
          <p:nvPr>
            <a:videoFile r:link="rId1"/>
          </p:nvPr>
        </p:nvPicPr>
        <p:blipFill>
          <a:blip r:embed="rId9"/>
          <a:stretch>
            <a:fillRect/>
          </a:stretch>
        </p:blipFill>
        <p:spPr>
          <a:xfrm>
            <a:off x="4965999" y="1441960"/>
            <a:ext cx="5095217" cy="293187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7"/>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2" name="Google Shape;312;p27"/>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14</a:t>
            </a:r>
            <a:endParaRPr/>
          </a:p>
        </p:txBody>
      </p:sp>
      <p:sp>
        <p:nvSpPr>
          <p:cNvPr id="313" name="Google Shape;313;p27"/>
          <p:cNvSpPr txBox="1"/>
          <p:nvPr/>
        </p:nvSpPr>
        <p:spPr>
          <a:xfrm>
            <a:off x="482883" y="1930929"/>
            <a:ext cx="4546200" cy="52827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Subject-verb agreement means the verb form you choose must “agree” with the subject of the sentence. When the subject and verb are placed directly next to one another, deciding on subject-verb agreement is simple. However, when the subject and verb are separated in the sentence, errors in agreement may occur. </a:t>
            </a:r>
            <a:endParaRPr sz="1600">
              <a:solidFill>
                <a:schemeClr val="dk1"/>
              </a:solidFill>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Example: </a:t>
            </a:r>
            <a:endParaRPr sz="1600">
              <a:solidFill>
                <a:schemeClr val="dk1"/>
              </a:solidFill>
            </a:endParaRPr>
          </a:p>
          <a:p>
            <a:pPr marL="0" lvl="0" indent="0" algn="l" rtl="0">
              <a:spcBef>
                <a:spcPts val="0"/>
              </a:spcBef>
              <a:spcAft>
                <a:spcPts val="0"/>
              </a:spcAft>
              <a:buClr>
                <a:schemeClr val="dk1"/>
              </a:buClr>
              <a:buFont typeface="Arial"/>
              <a:buNone/>
            </a:pPr>
            <a:r>
              <a:rPr lang="en-US" sz="1600">
                <a:solidFill>
                  <a:schemeClr val="dk1"/>
                </a:solidFill>
                <a:latin typeface="Century Gothic"/>
                <a:ea typeface="Century Gothic"/>
                <a:cs typeface="Century Gothic"/>
                <a:sym typeface="Century Gothic"/>
              </a:rPr>
              <a:t>The book tour, taking place across many US cities, arrives at our local library this weekend.</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i="1">
                <a:solidFill>
                  <a:schemeClr val="dk1"/>
                </a:solidFill>
                <a:latin typeface="Century Gothic"/>
                <a:ea typeface="Century Gothic"/>
                <a:cs typeface="Century Gothic"/>
                <a:sym typeface="Century Gothic"/>
              </a:rPr>
              <a:t>In the sentence above, the verb (“arrives”) must agree with the singular subject (“event”) and not the closest plural noun (“cities”).</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a:p>
        </p:txBody>
      </p:sp>
      <p:sp>
        <p:nvSpPr>
          <p:cNvPr id="314" name="Google Shape;314;p27"/>
          <p:cNvSpPr/>
          <p:nvPr/>
        </p:nvSpPr>
        <p:spPr>
          <a:xfrm>
            <a:off x="5149518" y="1444040"/>
            <a:ext cx="4425900" cy="2929500"/>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317" name="Google Shape;317;p27"/>
          <p:cNvSpPr/>
          <p:nvPr/>
        </p:nvSpPr>
        <p:spPr>
          <a:xfrm>
            <a:off x="5365275" y="4484305"/>
            <a:ext cx="39945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https://www.youtube.com/watch?v=cHLhlgq5szg</a:t>
            </a:r>
            <a:r>
              <a:rPr lang="en-US" sz="120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latin typeface="Century Gothic"/>
              <a:ea typeface="Century Gothic"/>
              <a:cs typeface="Century Gothic"/>
              <a:sym typeface="Century Gothic"/>
            </a:endParaRPr>
          </a:p>
        </p:txBody>
      </p:sp>
      <p:sp>
        <p:nvSpPr>
          <p:cNvPr id="318" name="Google Shape;318;p27"/>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319" name="Google Shape;319;p27"/>
          <p:cNvSpPr txBox="1"/>
          <p:nvPr/>
        </p:nvSpPr>
        <p:spPr>
          <a:xfrm>
            <a:off x="4972903" y="5332505"/>
            <a:ext cx="4602600" cy="1015622"/>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sym typeface="Century Gothic"/>
                <a:hlinkClick r:id="rId5">
                  <a:extLst>
                    <a:ext uri="{A12FA001-AC4F-418D-AE19-62706E023703}">
                      <ahyp:hlinkClr xmlns:ahyp="http://schemas.microsoft.com/office/drawing/2018/hyperlinkcolor" val="tx"/>
                    </a:ext>
                  </a:extLst>
                </a:hlinkClick>
              </a:rPr>
              <a:t>Click here for more practice.</a:t>
            </a:r>
            <a:endParaRPr lang="en-US">
              <a:solidFill>
                <a:schemeClr val="dk1"/>
              </a:solidFill>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r>
              <a:rPr lang="en-US" sz="1200">
                <a:solidFill>
                  <a:schemeClr val="dk1"/>
                </a:solidFill>
                <a:latin typeface="Century Gothic"/>
                <a:ea typeface="Century Gothic"/>
                <a:cs typeface="Century Gothic"/>
                <a:sym typeface="Century Gothic"/>
              </a:rPr>
              <a:t>Explore further here: </a:t>
            </a:r>
            <a:r>
              <a:rPr lang="en-US" sz="1200" u="sng" dirty="0">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https://www.grammarbook.com/grammar/subjectVerbAgree.asp</a:t>
            </a:r>
            <a:r>
              <a:rPr lang="en-US" sz="1200" dirty="0">
                <a:solidFill>
                  <a:schemeClr val="dk1"/>
                </a:solidFill>
                <a:latin typeface="Century Gothic"/>
                <a:ea typeface="Century Gothic"/>
                <a:cs typeface="Century Gothic"/>
                <a:sym typeface="Century Gothic"/>
              </a:rPr>
              <a:t> </a:t>
            </a:r>
            <a:endParaRPr sz="1200" dirty="0">
              <a:solidFill>
                <a:schemeClr val="dk1"/>
              </a:solidFill>
              <a:latin typeface="Century Gothic"/>
              <a:ea typeface="Century Gothic"/>
              <a:cs typeface="Century Gothic"/>
            </a:endParaRPr>
          </a:p>
        </p:txBody>
      </p:sp>
      <p:sp>
        <p:nvSpPr>
          <p:cNvPr id="320" name="Google Shape;320;p27"/>
          <p:cNvSpPr txBox="1"/>
          <p:nvPr/>
        </p:nvSpPr>
        <p:spPr>
          <a:xfrm>
            <a:off x="2213808" y="69198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Subject-verb agreement</a:t>
            </a:r>
            <a:endParaRPr/>
          </a:p>
        </p:txBody>
      </p:sp>
      <p:sp>
        <p:nvSpPr>
          <p:cNvPr id="12" name="Google Shape;87;p13">
            <a:extLst>
              <a:ext uri="{FF2B5EF4-FFF2-40B4-BE49-F238E27FC236}">
                <a16:creationId xmlns:a16="http://schemas.microsoft.com/office/drawing/2014/main" id="{B3B52735-C027-BB12-A4DA-50C21F9FA608}"/>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8706CBE2-7E6E-F309-42D8-AB7B78A13662}"/>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Subject Verb Agreement">
            <a:hlinkClick r:id="" action="ppaction://noaction"/>
            <a:extLst>
              <a:ext uri="{FF2B5EF4-FFF2-40B4-BE49-F238E27FC236}">
                <a16:creationId xmlns:a16="http://schemas.microsoft.com/office/drawing/2014/main" id="{24D36AE0-89FE-1DDF-BD6C-4174489E7823}"/>
              </a:ext>
            </a:extLst>
          </p:cNvPr>
          <p:cNvPicPr>
            <a:picLocks noRot="1" noChangeAspect="1"/>
          </p:cNvPicPr>
          <p:nvPr>
            <a:videoFile r:link="rId1"/>
          </p:nvPr>
        </p:nvPicPr>
        <p:blipFill>
          <a:blip r:embed="rId9"/>
          <a:stretch>
            <a:fillRect/>
          </a:stretch>
        </p:blipFill>
        <p:spPr>
          <a:xfrm>
            <a:off x="4957373" y="1441960"/>
            <a:ext cx="5103843" cy="293187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8"/>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6" name="Google Shape;326;p28"/>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15</a:t>
            </a:r>
            <a:endParaRPr/>
          </a:p>
        </p:txBody>
      </p:sp>
      <p:sp>
        <p:nvSpPr>
          <p:cNvPr id="327" name="Google Shape;327;p28"/>
          <p:cNvSpPr txBox="1"/>
          <p:nvPr/>
        </p:nvSpPr>
        <p:spPr>
          <a:xfrm>
            <a:off x="482883" y="1930929"/>
            <a:ext cx="4546200" cy="46422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Verb tense must stay consistent unless the shift is necessary for the meaning of the sentence. Make sure the verb tense matches the subject it refers to.</a:t>
            </a:r>
            <a:endParaRPr sz="1600">
              <a:solidFill>
                <a:schemeClr val="dk1"/>
              </a:solidFill>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Examples: </a:t>
            </a:r>
            <a:endParaRPr sz="1600">
              <a:solidFill>
                <a:schemeClr val="dk1"/>
              </a:solidFill>
            </a:endParaRPr>
          </a:p>
          <a:p>
            <a:pPr marL="0" lvl="0" indent="0" algn="l" rtl="0">
              <a:spcBef>
                <a:spcPts val="0"/>
              </a:spcBef>
              <a:spcAft>
                <a:spcPts val="0"/>
              </a:spcAft>
              <a:buClr>
                <a:schemeClr val="dk1"/>
              </a:buClr>
              <a:buFont typeface="Arial"/>
              <a:buNone/>
            </a:pPr>
            <a:br>
              <a:rPr lang="en-US" sz="1600">
                <a:solidFill>
                  <a:schemeClr val="dk1"/>
                </a:solidFill>
                <a:latin typeface="Century Gothic"/>
                <a:ea typeface="Century Gothic"/>
                <a:cs typeface="Century Gothic"/>
                <a:sym typeface="Century Gothic"/>
              </a:rPr>
            </a:br>
            <a:r>
              <a:rPr lang="en-US" sz="1600" b="1" u="sng">
                <a:solidFill>
                  <a:schemeClr val="dk1"/>
                </a:solidFill>
                <a:latin typeface="Century Gothic"/>
                <a:ea typeface="Century Gothic"/>
                <a:cs typeface="Century Gothic"/>
                <a:sym typeface="Century Gothic"/>
              </a:rPr>
              <a:t>Lacks</a:t>
            </a:r>
            <a:r>
              <a:rPr lang="en-US" sz="1600" b="1">
                <a:solidFill>
                  <a:schemeClr val="dk1"/>
                </a:solidFill>
                <a:latin typeface="Century Gothic"/>
                <a:ea typeface="Century Gothic"/>
                <a:cs typeface="Century Gothic"/>
                <a:sym typeface="Century Gothic"/>
              </a:rPr>
              <a:t> correct verb tense</a:t>
            </a:r>
            <a:r>
              <a:rPr lang="en-US" sz="1600">
                <a:solidFill>
                  <a:schemeClr val="dk1"/>
                </a:solidFill>
                <a:latin typeface="Century Gothic"/>
                <a:ea typeface="Century Gothic"/>
                <a:cs typeface="Century Gothic"/>
                <a:sym typeface="Century Gothic"/>
              </a:rPr>
              <a:t>: She finished the book before donated it.</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Revision</a:t>
            </a:r>
            <a:r>
              <a:rPr lang="en-US" sz="1600">
                <a:solidFill>
                  <a:schemeClr val="dk1"/>
                </a:solidFill>
                <a:latin typeface="Century Gothic"/>
                <a:ea typeface="Century Gothic"/>
                <a:cs typeface="Century Gothic"/>
                <a:sym typeface="Century Gothic"/>
              </a:rPr>
              <a:t>: She finished the book before donating it. </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Lacks</a:t>
            </a:r>
            <a:r>
              <a:rPr lang="en-US" sz="1600" b="1">
                <a:solidFill>
                  <a:schemeClr val="dk1"/>
                </a:solidFill>
                <a:latin typeface="Century Gothic"/>
                <a:ea typeface="Century Gothic"/>
                <a:cs typeface="Century Gothic"/>
                <a:sym typeface="Century Gothic"/>
              </a:rPr>
              <a:t> correct verb tense</a:t>
            </a:r>
            <a:r>
              <a:rPr lang="en-US" sz="1600">
                <a:solidFill>
                  <a:schemeClr val="dk1"/>
                </a:solidFill>
                <a:latin typeface="Century Gothic"/>
                <a:ea typeface="Century Gothic"/>
                <a:cs typeface="Century Gothic"/>
                <a:sym typeface="Century Gothic"/>
              </a:rPr>
              <a:t>: I read the book while he driven home.</a:t>
            </a:r>
            <a:endParaRPr sz="1600">
              <a:solidFill>
                <a:schemeClr val="dk1"/>
              </a:solidFill>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Revision</a:t>
            </a:r>
            <a:r>
              <a:rPr lang="en-US" sz="1600">
                <a:solidFill>
                  <a:schemeClr val="dk1"/>
                </a:solidFill>
                <a:latin typeface="Century Gothic"/>
                <a:ea typeface="Century Gothic"/>
                <a:cs typeface="Century Gothic"/>
                <a:sym typeface="Century Gothic"/>
              </a:rPr>
              <a:t>: I read the book while he drove home.</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a:p>
        </p:txBody>
      </p:sp>
      <p:sp>
        <p:nvSpPr>
          <p:cNvPr id="328" name="Google Shape;328;p28"/>
          <p:cNvSpPr/>
          <p:nvPr/>
        </p:nvSpPr>
        <p:spPr>
          <a:xfrm>
            <a:off x="5149518" y="1444040"/>
            <a:ext cx="4425900" cy="2929500"/>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331" name="Google Shape;331;p28"/>
          <p:cNvSpPr/>
          <p:nvPr/>
        </p:nvSpPr>
        <p:spPr>
          <a:xfrm>
            <a:off x="5251625" y="4484300"/>
            <a:ext cx="41082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u="sng">
                <a:solidFill>
                  <a:schemeClr val="hlink"/>
                </a:solidFill>
                <a:latin typeface="Century Gothic"/>
                <a:ea typeface="Century Gothic"/>
                <a:cs typeface="Century Gothic"/>
                <a:sym typeface="Century Gothic"/>
                <a:hlinkClick r:id="rId4"/>
              </a:rPr>
              <a:t>https://www.youtube.com/watch?v=SsOOL5tBqfc</a:t>
            </a:r>
            <a:r>
              <a:rPr lang="en-US" sz="120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latin typeface="Century Gothic"/>
              <a:ea typeface="Century Gothic"/>
              <a:cs typeface="Century Gothic"/>
              <a:sym typeface="Century Gothic"/>
            </a:endParaRPr>
          </a:p>
        </p:txBody>
      </p:sp>
      <p:sp>
        <p:nvSpPr>
          <p:cNvPr id="332" name="Google Shape;332;p28"/>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333" name="Google Shape;333;p28"/>
          <p:cNvSpPr txBox="1"/>
          <p:nvPr/>
        </p:nvSpPr>
        <p:spPr>
          <a:xfrm>
            <a:off x="4972903" y="5332505"/>
            <a:ext cx="4602600" cy="1015622"/>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sym typeface="Century Gothic"/>
                <a:hlinkClick r:id="rId5">
                  <a:extLst>
                    <a:ext uri="{A12FA001-AC4F-418D-AE19-62706E023703}">
                      <ahyp:hlinkClr xmlns:ahyp="http://schemas.microsoft.com/office/drawing/2018/hyperlinkcolor" val="tx"/>
                    </a:ext>
                  </a:extLst>
                </a:hlinkClick>
              </a:rPr>
              <a:t>Click here for more practice.</a:t>
            </a:r>
            <a:endParaRPr lang="en-US">
              <a:solidFill>
                <a:schemeClr val="dk1"/>
              </a:solidFill>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r>
              <a:rPr lang="en-US" sz="1200">
                <a:solidFill>
                  <a:schemeClr val="dk1"/>
                </a:solidFill>
                <a:latin typeface="Century Gothic"/>
                <a:sym typeface="Century Gothic"/>
              </a:rPr>
              <a:t>Explore further here: </a:t>
            </a:r>
            <a:r>
              <a:rPr lang="en-US" sz="1200" u="sng" dirty="0">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https://www.iup.edu/writingcenter/writing-resources/grammar/tense-shifting/</a:t>
            </a:r>
            <a:r>
              <a:rPr lang="en-US" sz="1200" dirty="0">
                <a:solidFill>
                  <a:schemeClr val="dk1"/>
                </a:solidFill>
                <a:latin typeface="Century Gothic"/>
                <a:ea typeface="Century Gothic"/>
                <a:cs typeface="Century Gothic"/>
                <a:sym typeface="Century Gothic"/>
              </a:rPr>
              <a:t> </a:t>
            </a:r>
            <a:endParaRPr sz="1200" dirty="0">
              <a:solidFill>
                <a:schemeClr val="dk1"/>
              </a:solidFill>
              <a:latin typeface="Century Gothic"/>
              <a:ea typeface="Century Gothic"/>
              <a:cs typeface="Century Gothic"/>
            </a:endParaRPr>
          </a:p>
        </p:txBody>
      </p:sp>
      <p:sp>
        <p:nvSpPr>
          <p:cNvPr id="334" name="Google Shape;334;p28"/>
          <p:cNvSpPr txBox="1"/>
          <p:nvPr/>
        </p:nvSpPr>
        <p:spPr>
          <a:xfrm>
            <a:off x="2213808" y="69198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Verb tense shift</a:t>
            </a:r>
            <a:endParaRPr/>
          </a:p>
        </p:txBody>
      </p:sp>
      <p:sp>
        <p:nvSpPr>
          <p:cNvPr id="12" name="Google Shape;87;p13">
            <a:extLst>
              <a:ext uri="{FF2B5EF4-FFF2-40B4-BE49-F238E27FC236}">
                <a16:creationId xmlns:a16="http://schemas.microsoft.com/office/drawing/2014/main" id="{A9C547D7-A975-7909-62F5-2D02EA949B8D}"/>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52AC0C9B-9F75-EBF7-8504-93ACD08061AF}"/>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ACT English: Verb Forms - Chegg Test Prep">
            <a:hlinkClick r:id="" action="ppaction://noaction"/>
            <a:extLst>
              <a:ext uri="{FF2B5EF4-FFF2-40B4-BE49-F238E27FC236}">
                <a16:creationId xmlns:a16="http://schemas.microsoft.com/office/drawing/2014/main" id="{8077FA47-E8EB-C616-A5B9-17F4EFEDD6AC}"/>
              </a:ext>
            </a:extLst>
          </p:cNvPr>
          <p:cNvPicPr>
            <a:picLocks noRot="1" noChangeAspect="1"/>
          </p:cNvPicPr>
          <p:nvPr>
            <a:videoFile r:link="rId1"/>
          </p:nvPr>
        </p:nvPicPr>
        <p:blipFill>
          <a:blip r:embed="rId9"/>
          <a:stretch>
            <a:fillRect/>
          </a:stretch>
        </p:blipFill>
        <p:spPr>
          <a:xfrm>
            <a:off x="4819350" y="1441960"/>
            <a:ext cx="5241866" cy="294049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29"/>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0" name="Google Shape;340;p29"/>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16</a:t>
            </a:r>
            <a:endParaRPr/>
          </a:p>
        </p:txBody>
      </p:sp>
      <p:sp>
        <p:nvSpPr>
          <p:cNvPr id="341" name="Google Shape;341;p29"/>
          <p:cNvSpPr txBox="1"/>
          <p:nvPr/>
        </p:nvSpPr>
        <p:spPr>
          <a:xfrm>
            <a:off x="482883" y="1930929"/>
            <a:ext cx="4546200" cy="44331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Irregular verbs do not follow the typical pattern for present and past forms. Common irregular verbs are: be, begin, choose, do, go, have, lay, say, speak, take, write, and many more</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Examples: </a:t>
            </a:r>
            <a:endParaRPr sz="1600">
              <a:solidFill>
                <a:schemeClr val="dk1"/>
              </a:solidFill>
            </a:endParaRPr>
          </a:p>
          <a:p>
            <a:pPr marL="0" lvl="0" indent="0" algn="l" rtl="0">
              <a:spcBef>
                <a:spcPts val="0"/>
              </a:spcBef>
              <a:spcAft>
                <a:spcPts val="0"/>
              </a:spcAft>
              <a:buClr>
                <a:schemeClr val="dk1"/>
              </a:buClr>
              <a:buFont typeface="Arial"/>
              <a:buNone/>
            </a:pPr>
            <a:br>
              <a:rPr lang="en-US" sz="1600">
                <a:solidFill>
                  <a:schemeClr val="dk1"/>
                </a:solidFill>
                <a:latin typeface="Century Gothic"/>
                <a:ea typeface="Century Gothic"/>
                <a:cs typeface="Century Gothic"/>
                <a:sym typeface="Century Gothic"/>
              </a:rPr>
            </a:br>
            <a:r>
              <a:rPr lang="en-US" sz="1600">
                <a:solidFill>
                  <a:schemeClr val="dk1"/>
                </a:solidFill>
                <a:latin typeface="Century Gothic"/>
                <a:ea typeface="Century Gothic"/>
                <a:cs typeface="Century Gothic"/>
                <a:sym typeface="Century Gothic"/>
              </a:rPr>
              <a:t>I </a:t>
            </a:r>
            <a:r>
              <a:rPr lang="en-US" sz="1600" b="1">
                <a:solidFill>
                  <a:schemeClr val="dk1"/>
                </a:solidFill>
                <a:latin typeface="Century Gothic"/>
                <a:ea typeface="Century Gothic"/>
                <a:cs typeface="Century Gothic"/>
                <a:sym typeface="Century Gothic"/>
              </a:rPr>
              <a:t>had</a:t>
            </a:r>
            <a:r>
              <a:rPr lang="en-US" sz="1600">
                <a:solidFill>
                  <a:schemeClr val="dk1"/>
                </a:solidFill>
                <a:latin typeface="Century Gothic"/>
                <a:ea typeface="Century Gothic"/>
                <a:cs typeface="Century Gothic"/>
                <a:sym typeface="Century Gothic"/>
              </a:rPr>
              <a:t> already </a:t>
            </a:r>
            <a:r>
              <a:rPr lang="en-US" sz="1600" b="1">
                <a:solidFill>
                  <a:schemeClr val="dk1"/>
                </a:solidFill>
                <a:latin typeface="Century Gothic"/>
                <a:ea typeface="Century Gothic"/>
                <a:cs typeface="Century Gothic"/>
                <a:sym typeface="Century Gothic"/>
              </a:rPr>
              <a:t>begun</a:t>
            </a:r>
            <a:r>
              <a:rPr lang="en-US" sz="1600">
                <a:solidFill>
                  <a:schemeClr val="dk1"/>
                </a:solidFill>
                <a:latin typeface="Century Gothic"/>
                <a:ea typeface="Century Gothic"/>
                <a:cs typeface="Century Gothic"/>
                <a:sym typeface="Century Gothic"/>
              </a:rPr>
              <a:t> writing when my pen ran out of ink.</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To </a:t>
            </a:r>
            <a:r>
              <a:rPr lang="en-US" sz="1600" b="1">
                <a:solidFill>
                  <a:schemeClr val="dk1"/>
                </a:solidFill>
                <a:latin typeface="Century Gothic"/>
                <a:ea typeface="Century Gothic"/>
                <a:cs typeface="Century Gothic"/>
                <a:sym typeface="Century Gothic"/>
              </a:rPr>
              <a:t>be</a:t>
            </a:r>
            <a:r>
              <a:rPr lang="en-US" sz="1600">
                <a:solidFill>
                  <a:schemeClr val="dk1"/>
                </a:solidFill>
                <a:latin typeface="Century Gothic"/>
                <a:ea typeface="Century Gothic"/>
                <a:cs typeface="Century Gothic"/>
                <a:sym typeface="Century Gothic"/>
              </a:rPr>
              <a:t> </a:t>
            </a:r>
            <a:r>
              <a:rPr lang="en-US" sz="1600" b="1">
                <a:solidFill>
                  <a:schemeClr val="dk1"/>
                </a:solidFill>
                <a:latin typeface="Century Gothic"/>
                <a:ea typeface="Century Gothic"/>
                <a:cs typeface="Century Gothic"/>
                <a:sym typeface="Century Gothic"/>
              </a:rPr>
              <a:t>seen</a:t>
            </a:r>
            <a:r>
              <a:rPr lang="en-US" sz="1600">
                <a:solidFill>
                  <a:schemeClr val="dk1"/>
                </a:solidFill>
                <a:latin typeface="Century Gothic"/>
                <a:ea typeface="Century Gothic"/>
                <a:cs typeface="Century Gothic"/>
                <a:sym typeface="Century Gothic"/>
              </a:rPr>
              <a:t> more, the author needs to do a book tour.</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a:solidFill>
                  <a:schemeClr val="dk1"/>
                </a:solidFill>
                <a:latin typeface="Century Gothic"/>
                <a:ea typeface="Century Gothic"/>
                <a:cs typeface="Century Gothic"/>
                <a:sym typeface="Century Gothic"/>
              </a:rPr>
              <a:t>She </a:t>
            </a:r>
            <a:r>
              <a:rPr lang="en-US" sz="1600" b="1">
                <a:solidFill>
                  <a:schemeClr val="dk1"/>
                </a:solidFill>
                <a:latin typeface="Century Gothic"/>
                <a:ea typeface="Century Gothic"/>
                <a:cs typeface="Century Gothic"/>
                <a:sym typeface="Century Gothic"/>
              </a:rPr>
              <a:t>has</a:t>
            </a:r>
            <a:r>
              <a:rPr lang="en-US" sz="1600">
                <a:solidFill>
                  <a:schemeClr val="dk1"/>
                </a:solidFill>
                <a:latin typeface="Century Gothic"/>
                <a:ea typeface="Century Gothic"/>
                <a:cs typeface="Century Gothic"/>
                <a:sym typeface="Century Gothic"/>
              </a:rPr>
              <a:t> </a:t>
            </a:r>
            <a:r>
              <a:rPr lang="en-US" sz="1600" b="1">
                <a:solidFill>
                  <a:schemeClr val="dk1"/>
                </a:solidFill>
                <a:latin typeface="Century Gothic"/>
                <a:ea typeface="Century Gothic"/>
                <a:cs typeface="Century Gothic"/>
                <a:sym typeface="Century Gothic"/>
              </a:rPr>
              <a:t>chosen</a:t>
            </a:r>
            <a:r>
              <a:rPr lang="en-US" sz="1600">
                <a:solidFill>
                  <a:schemeClr val="dk1"/>
                </a:solidFill>
                <a:latin typeface="Century Gothic"/>
                <a:ea typeface="Century Gothic"/>
                <a:cs typeface="Century Gothic"/>
                <a:sym typeface="Century Gothic"/>
              </a:rPr>
              <a:t> a new book to read.</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a:p>
        </p:txBody>
      </p:sp>
      <p:sp>
        <p:nvSpPr>
          <p:cNvPr id="342" name="Google Shape;342;p29"/>
          <p:cNvSpPr/>
          <p:nvPr/>
        </p:nvSpPr>
        <p:spPr>
          <a:xfrm>
            <a:off x="5149518" y="1444040"/>
            <a:ext cx="4425900" cy="2929500"/>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345" name="Google Shape;345;p29"/>
          <p:cNvSpPr/>
          <p:nvPr/>
        </p:nvSpPr>
        <p:spPr>
          <a:xfrm>
            <a:off x="5365275" y="4484305"/>
            <a:ext cx="39945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https://www.youtube.com/watch?v=ZKr--3HpP_A</a:t>
            </a:r>
            <a:r>
              <a:rPr lang="en-US" sz="120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latin typeface="Century Gothic"/>
              <a:ea typeface="Century Gothic"/>
              <a:cs typeface="Century Gothic"/>
              <a:sym typeface="Century Gothic"/>
            </a:endParaRPr>
          </a:p>
        </p:txBody>
      </p:sp>
      <p:sp>
        <p:nvSpPr>
          <p:cNvPr id="346" name="Google Shape;346;p29"/>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347" name="Google Shape;347;p29"/>
          <p:cNvSpPr txBox="1"/>
          <p:nvPr/>
        </p:nvSpPr>
        <p:spPr>
          <a:xfrm>
            <a:off x="4972903" y="5332505"/>
            <a:ext cx="4602600" cy="1015622"/>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sym typeface="Century Gothic"/>
                <a:hlinkClick r:id="rId5">
                  <a:extLst>
                    <a:ext uri="{A12FA001-AC4F-418D-AE19-62706E023703}">
                      <ahyp:hlinkClr xmlns:ahyp="http://schemas.microsoft.com/office/drawing/2018/hyperlinkcolor" val="tx"/>
                    </a:ext>
                  </a:extLst>
                </a:hlinkClick>
              </a:rPr>
              <a:t>Click here for more practice.</a:t>
            </a:r>
            <a:endParaRPr lang="en-US">
              <a:solidFill>
                <a:schemeClr val="dk1"/>
              </a:solidFill>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Another option is to leave a link here for students to explore further. Using irregular verbs correctly: </a:t>
            </a:r>
            <a:endParaRPr sz="12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200" dirty="0">
                <a:solidFill>
                  <a:schemeClr val="dk1"/>
                </a:solidFill>
                <a:latin typeface="Century Gothic"/>
                <a:ea typeface="Century Gothic"/>
                <a:cs typeface="Century Gothic"/>
                <a:sym typeface="Century Gothic"/>
              </a:rPr>
              <a:t> </a:t>
            </a:r>
            <a:r>
              <a:rPr lang="en-US" sz="1200" u="sng" dirty="0">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https://www.aresearchguide.com/irregular-verbs.html</a:t>
            </a:r>
            <a:r>
              <a:rPr lang="en-US" sz="1200" dirty="0">
                <a:solidFill>
                  <a:schemeClr val="dk1"/>
                </a:solidFill>
                <a:latin typeface="Century Gothic"/>
                <a:ea typeface="Century Gothic"/>
                <a:cs typeface="Century Gothic"/>
                <a:sym typeface="Century Gothic"/>
              </a:rPr>
              <a:t> </a:t>
            </a:r>
            <a:endParaRPr sz="1200" dirty="0">
              <a:solidFill>
                <a:schemeClr val="dk1"/>
              </a:solidFill>
              <a:latin typeface="Century Gothic"/>
              <a:ea typeface="Century Gothic"/>
              <a:cs typeface="Century Gothic"/>
              <a:sym typeface="Century Gothic"/>
            </a:endParaRPr>
          </a:p>
        </p:txBody>
      </p:sp>
      <p:sp>
        <p:nvSpPr>
          <p:cNvPr id="348" name="Google Shape;348;p29"/>
          <p:cNvSpPr txBox="1"/>
          <p:nvPr/>
        </p:nvSpPr>
        <p:spPr>
          <a:xfrm>
            <a:off x="2213808" y="69198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Irregular verbs</a:t>
            </a:r>
            <a:endParaRPr/>
          </a:p>
        </p:txBody>
      </p:sp>
      <p:sp>
        <p:nvSpPr>
          <p:cNvPr id="12" name="Google Shape;87;p13">
            <a:extLst>
              <a:ext uri="{FF2B5EF4-FFF2-40B4-BE49-F238E27FC236}">
                <a16:creationId xmlns:a16="http://schemas.microsoft.com/office/drawing/2014/main" id="{2002DEA0-1E91-3530-1EAE-62A64A0AD336}"/>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6AECFADC-892C-6938-9D36-5A5B3E404849}"/>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Introduction to irregular verbs | The parts of speech | Grammar | Khan Academy">
            <a:hlinkClick r:id="" action="ppaction://noaction"/>
            <a:extLst>
              <a:ext uri="{FF2B5EF4-FFF2-40B4-BE49-F238E27FC236}">
                <a16:creationId xmlns:a16="http://schemas.microsoft.com/office/drawing/2014/main" id="{9E0EE986-4FCA-E951-8F6C-DDB451FE23F9}"/>
              </a:ext>
            </a:extLst>
          </p:cNvPr>
          <p:cNvPicPr>
            <a:picLocks noRot="1" noChangeAspect="1"/>
          </p:cNvPicPr>
          <p:nvPr>
            <a:videoFile r:link="rId1"/>
          </p:nvPr>
        </p:nvPicPr>
        <p:blipFill>
          <a:blip r:embed="rId9"/>
          <a:stretch>
            <a:fillRect/>
          </a:stretch>
        </p:blipFill>
        <p:spPr>
          <a:xfrm>
            <a:off x="4965999" y="1441960"/>
            <a:ext cx="5095217" cy="293187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30"/>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4" name="Google Shape;354;p30"/>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17</a:t>
            </a:r>
            <a:endParaRPr/>
          </a:p>
        </p:txBody>
      </p:sp>
      <p:sp>
        <p:nvSpPr>
          <p:cNvPr id="355" name="Google Shape;355;p30"/>
          <p:cNvSpPr txBox="1"/>
          <p:nvPr/>
        </p:nvSpPr>
        <p:spPr>
          <a:xfrm>
            <a:off x="482883" y="1930929"/>
            <a:ext cx="4546200" cy="37557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Font typeface="Arial"/>
              <a:buNone/>
            </a:pPr>
            <a:r>
              <a:rPr lang="en-US" sz="1600">
                <a:solidFill>
                  <a:schemeClr val="dk1"/>
                </a:solidFill>
                <a:latin typeface="Century Gothic"/>
                <a:ea typeface="Century Gothic"/>
                <a:cs typeface="Century Gothic"/>
                <a:sym typeface="Century Gothic"/>
              </a:rPr>
              <a:t>MLA guidelines are updated often. To have the most current form of MLA citations, check the current guide. You can also use the website </a:t>
            </a:r>
            <a:r>
              <a:rPr lang="en-US" sz="1600" i="1">
                <a:solidFill>
                  <a:schemeClr val="dk1"/>
                </a:solidFill>
                <a:latin typeface="Century Gothic"/>
                <a:ea typeface="Century Gothic"/>
                <a:cs typeface="Century Gothic"/>
                <a:sym typeface="Century Gothic"/>
              </a:rPr>
              <a:t>Cite This For Me </a:t>
            </a:r>
            <a:r>
              <a:rPr lang="en-US" sz="1600">
                <a:solidFill>
                  <a:schemeClr val="dk1"/>
                </a:solidFill>
                <a:latin typeface="Century Gothic"/>
                <a:ea typeface="Century Gothic"/>
                <a:cs typeface="Century Gothic"/>
                <a:sym typeface="Century Gothic"/>
              </a:rPr>
              <a:t> for help.  For a quick reference, here are a couple of examples: </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a:solidFill>
                  <a:schemeClr val="dk1"/>
                </a:solidFill>
                <a:latin typeface="Century Gothic"/>
                <a:ea typeface="Century Gothic"/>
                <a:cs typeface="Century Gothic"/>
                <a:sym typeface="Century Gothic"/>
              </a:rPr>
              <a:t> </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a:solidFill>
                  <a:schemeClr val="dk1"/>
                </a:solidFill>
                <a:latin typeface="Century Gothic"/>
                <a:ea typeface="Century Gothic"/>
                <a:cs typeface="Century Gothic"/>
                <a:sym typeface="Century Gothic"/>
              </a:rPr>
              <a:t>“Quote” (Author’s last name page number). </a:t>
            </a:r>
            <a:br>
              <a:rPr lang="en-US" sz="1600">
                <a:solidFill>
                  <a:schemeClr val="dk1"/>
                </a:solidFill>
                <a:latin typeface="Century Gothic"/>
                <a:ea typeface="Century Gothic"/>
                <a:cs typeface="Century Gothic"/>
                <a:sym typeface="Century Gothic"/>
              </a:rPr>
            </a:br>
            <a:r>
              <a:rPr lang="en-US" sz="1600">
                <a:solidFill>
                  <a:schemeClr val="dk1"/>
                </a:solidFill>
                <a:latin typeface="Century Gothic"/>
                <a:ea typeface="Century Gothic"/>
                <a:cs typeface="Century Gothic"/>
                <a:sym typeface="Century Gothic"/>
              </a:rPr>
              <a:t>“Quote” (Smith 1). </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a:solidFill>
                  <a:schemeClr val="dk1"/>
                </a:solidFill>
                <a:latin typeface="Century Gothic"/>
                <a:ea typeface="Century Gothic"/>
                <a:cs typeface="Century Gothic"/>
                <a:sym typeface="Century Gothic"/>
              </a:rPr>
              <a:t> </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a:solidFill>
                  <a:schemeClr val="dk1"/>
                </a:solidFill>
                <a:latin typeface="Century Gothic"/>
                <a:ea typeface="Century Gothic"/>
                <a:cs typeface="Century Gothic"/>
                <a:sym typeface="Century Gothic"/>
              </a:rPr>
              <a:t>Paraphrase (Author’s last name page number). </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a:solidFill>
                  <a:schemeClr val="dk1"/>
                </a:solidFill>
                <a:latin typeface="Century Gothic"/>
                <a:ea typeface="Century Gothic"/>
                <a:cs typeface="Century Gothic"/>
                <a:sym typeface="Century Gothic"/>
              </a:rPr>
              <a:t>Paraphrase (Smith 1). </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a:p>
        </p:txBody>
      </p:sp>
      <p:sp>
        <p:nvSpPr>
          <p:cNvPr id="356" name="Google Shape;356;p30"/>
          <p:cNvSpPr/>
          <p:nvPr/>
        </p:nvSpPr>
        <p:spPr>
          <a:xfrm>
            <a:off x="5149518" y="1444040"/>
            <a:ext cx="4425900" cy="2929500"/>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359" name="Google Shape;359;p30"/>
          <p:cNvSpPr/>
          <p:nvPr/>
        </p:nvSpPr>
        <p:spPr>
          <a:xfrm>
            <a:off x="5029075" y="4484300"/>
            <a:ext cx="47622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u="sng">
                <a:solidFill>
                  <a:schemeClr val="hlink"/>
                </a:solidFill>
                <a:latin typeface="Century Gothic"/>
                <a:ea typeface="Century Gothic"/>
                <a:cs typeface="Century Gothic"/>
                <a:sym typeface="Century Gothic"/>
                <a:hlinkClick r:id="rId4"/>
              </a:rPr>
              <a:t>https://www.youtube.com/watch?v=ypWxhhpGeyM&amp;t=98s</a:t>
            </a:r>
            <a:r>
              <a:rPr lang="en-US" sz="120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latin typeface="Century Gothic"/>
              <a:ea typeface="Century Gothic"/>
              <a:cs typeface="Century Gothic"/>
              <a:sym typeface="Century Gothic"/>
            </a:endParaRPr>
          </a:p>
        </p:txBody>
      </p:sp>
      <p:sp>
        <p:nvSpPr>
          <p:cNvPr id="360" name="Google Shape;360;p30"/>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361" name="Google Shape;361;p30"/>
          <p:cNvSpPr txBox="1"/>
          <p:nvPr/>
        </p:nvSpPr>
        <p:spPr>
          <a:xfrm>
            <a:off x="4972903" y="5256305"/>
            <a:ext cx="4602600" cy="1200288"/>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sym typeface="Century Gothic"/>
                <a:hlinkClick r:id="rId5">
                  <a:extLst>
                    <a:ext uri="{A12FA001-AC4F-418D-AE19-62706E023703}">
                      <ahyp:hlinkClr xmlns:ahyp="http://schemas.microsoft.com/office/drawing/2018/hyperlinkcolor" val="tx"/>
                    </a:ext>
                  </a:extLst>
                </a:hlinkClick>
              </a:rPr>
              <a:t>Click here for more practice.</a:t>
            </a:r>
            <a:endParaRPr lang="en-US">
              <a:solidFill>
                <a:schemeClr val="dk1"/>
              </a:solidFill>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r>
              <a:rPr lang="en-US" sz="1200">
                <a:solidFill>
                  <a:schemeClr val="dk1"/>
                </a:solidFill>
                <a:latin typeface="Century Gothic"/>
                <a:sym typeface="Century Gothic"/>
              </a:rPr>
              <a:t>Explore further here: </a:t>
            </a:r>
            <a:r>
              <a:rPr lang="en-US" sz="1200" u="sng" dirty="0">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https://owl.purdue.edu/owl/research_and_citation/mla_style/mla_formatting_and_style_guide/mla_formatting_and_style_guide.html</a:t>
            </a:r>
            <a:r>
              <a:rPr lang="en-US" sz="1200" dirty="0">
                <a:solidFill>
                  <a:schemeClr val="dk1"/>
                </a:solidFill>
                <a:latin typeface="Century Gothic"/>
                <a:ea typeface="Century Gothic"/>
                <a:cs typeface="Century Gothic"/>
                <a:sym typeface="Century Gothic"/>
              </a:rPr>
              <a:t> </a:t>
            </a:r>
            <a:endParaRPr sz="1200" dirty="0">
              <a:solidFill>
                <a:schemeClr val="dk1"/>
              </a:solidFill>
              <a:latin typeface="Century Gothic"/>
              <a:ea typeface="Century Gothic"/>
              <a:cs typeface="Century Gothic"/>
            </a:endParaRPr>
          </a:p>
        </p:txBody>
      </p:sp>
      <p:sp>
        <p:nvSpPr>
          <p:cNvPr id="362" name="Google Shape;362;p30"/>
          <p:cNvSpPr txBox="1"/>
          <p:nvPr/>
        </p:nvSpPr>
        <p:spPr>
          <a:xfrm>
            <a:off x="2213808" y="69198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MLA formatting</a:t>
            </a:r>
            <a:endParaRPr/>
          </a:p>
        </p:txBody>
      </p:sp>
      <p:sp>
        <p:nvSpPr>
          <p:cNvPr id="12" name="Google Shape;87;p13">
            <a:extLst>
              <a:ext uri="{FF2B5EF4-FFF2-40B4-BE49-F238E27FC236}">
                <a16:creationId xmlns:a16="http://schemas.microsoft.com/office/drawing/2014/main" id="{245B8D67-4276-4079-B3E0-F126101665C0}"/>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A348FE66-616A-A897-1380-0B2511299C75}"/>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The Basics of MLA In-text Citations | Scribbr 🎓">
            <a:hlinkClick r:id="" action="ppaction://noaction"/>
            <a:extLst>
              <a:ext uri="{FF2B5EF4-FFF2-40B4-BE49-F238E27FC236}">
                <a16:creationId xmlns:a16="http://schemas.microsoft.com/office/drawing/2014/main" id="{DD79C53C-2948-745C-60D5-579E8D208E3C}"/>
              </a:ext>
            </a:extLst>
          </p:cNvPr>
          <p:cNvPicPr>
            <a:picLocks noRot="1" noChangeAspect="1"/>
          </p:cNvPicPr>
          <p:nvPr>
            <a:videoFile r:link="rId1"/>
          </p:nvPr>
        </p:nvPicPr>
        <p:blipFill>
          <a:blip r:embed="rId9"/>
          <a:stretch>
            <a:fillRect/>
          </a:stretch>
        </p:blipFill>
        <p:spPr>
          <a:xfrm>
            <a:off x="4957373" y="1441960"/>
            <a:ext cx="5103843" cy="293187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31"/>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8" name="Google Shape;368;p31"/>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18</a:t>
            </a:r>
            <a:endParaRPr/>
          </a:p>
        </p:txBody>
      </p:sp>
      <p:sp>
        <p:nvSpPr>
          <p:cNvPr id="369" name="Google Shape;369;p31"/>
          <p:cNvSpPr txBox="1"/>
          <p:nvPr/>
        </p:nvSpPr>
        <p:spPr>
          <a:xfrm>
            <a:off x="482883" y="1930929"/>
            <a:ext cx="4546200" cy="56520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It’s important to avoid miscellaneous grammar issues in formal writing. The style in which you text is usually not suitable for formal writing. Pay attention to these informal issues: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latin typeface="Century Gothic"/>
                <a:ea typeface="Century Gothic"/>
                <a:cs typeface="Century Gothic"/>
                <a:sym typeface="Century Gothic"/>
              </a:rPr>
              <a:t>Capitalization issue:</a:t>
            </a:r>
            <a:r>
              <a:rPr lang="en-US" sz="1600">
                <a:solidFill>
                  <a:schemeClr val="dk1"/>
                </a:solidFill>
                <a:latin typeface="Century Gothic"/>
                <a:ea typeface="Century Gothic"/>
                <a:cs typeface="Century Gothic"/>
                <a:sym typeface="Century Gothic"/>
              </a:rPr>
              <a:t> Always capitalize proper nouns (specific people, places, or things), the first letter of the first word in a sentence, and the pronoun “I”.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latin typeface="Century Gothic"/>
                <a:ea typeface="Century Gothic"/>
                <a:cs typeface="Century Gothic"/>
                <a:sym typeface="Century Gothic"/>
              </a:rPr>
              <a:t>Punctuation issue:</a:t>
            </a:r>
            <a:r>
              <a:rPr lang="en-US" sz="1600">
                <a:solidFill>
                  <a:schemeClr val="dk1"/>
                </a:solidFill>
                <a:latin typeface="Century Gothic"/>
                <a:ea typeface="Century Gothic"/>
                <a:cs typeface="Century Gothic"/>
                <a:sym typeface="Century Gothic"/>
              </a:rPr>
              <a:t> Add proper punctuation to the end of sentences.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latin typeface="Century Gothic"/>
                <a:ea typeface="Century Gothic"/>
                <a:cs typeface="Century Gothic"/>
                <a:sym typeface="Century Gothic"/>
              </a:rPr>
              <a:t>Commonly confused words: </a:t>
            </a:r>
            <a:r>
              <a:rPr lang="en-US" sz="1600">
                <a:solidFill>
                  <a:schemeClr val="dk1"/>
                </a:solidFill>
                <a:latin typeface="Century Gothic"/>
                <a:ea typeface="Century Gothic"/>
                <a:cs typeface="Century Gothic"/>
                <a:sym typeface="Century Gothic"/>
              </a:rPr>
              <a:t>Be aware of commonly confused words.</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latin typeface="Century Gothic"/>
                <a:ea typeface="Century Gothic"/>
                <a:cs typeface="Century Gothic"/>
                <a:sym typeface="Century Gothic"/>
              </a:rPr>
              <a:t>Other grammar issue:</a:t>
            </a:r>
            <a:r>
              <a:rPr lang="en-US" sz="1600">
                <a:solidFill>
                  <a:schemeClr val="dk1"/>
                </a:solidFill>
                <a:latin typeface="Century Gothic"/>
                <a:ea typeface="Century Gothic"/>
                <a:cs typeface="Century Gothic"/>
                <a:sym typeface="Century Gothic"/>
              </a:rPr>
              <a:t> If you can’t figure out your miscellaneous issue, ask your teacher for help. </a:t>
            </a:r>
            <a:endParaRPr sz="1600">
              <a:solidFill>
                <a:schemeClr val="dk1"/>
              </a:solidFill>
              <a:latin typeface="Century Gothic"/>
              <a:ea typeface="Century Gothic"/>
              <a:cs typeface="Century Gothic"/>
              <a:sym typeface="Century Gothic"/>
            </a:endParaRPr>
          </a:p>
          <a:p>
            <a:pPr marL="457200" lvl="0" indent="0" algn="l" rtl="0">
              <a:lnSpc>
                <a:spcPct val="115000"/>
              </a:lnSpc>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a:p>
        </p:txBody>
      </p:sp>
      <p:sp>
        <p:nvSpPr>
          <p:cNvPr id="372" name="Google Shape;372;p31"/>
          <p:cNvSpPr/>
          <p:nvPr/>
        </p:nvSpPr>
        <p:spPr>
          <a:xfrm>
            <a:off x="5061243" y="1774854"/>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373" name="Google Shape;373;p31"/>
          <p:cNvSpPr txBox="1"/>
          <p:nvPr/>
        </p:nvSpPr>
        <p:spPr>
          <a:xfrm>
            <a:off x="5061253" y="2293555"/>
            <a:ext cx="4602600" cy="1954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Century Gothic"/>
                <a:ea typeface="Century Gothic"/>
                <a:cs typeface="Century Gothic"/>
                <a:sym typeface="Century Gothic"/>
              </a:rPr>
              <a:t>This is where you can copy and paste the quiz associated with this grammar issues if you wish. You must make a copy of the quiz and add it to your own drive before pasting it here. This will ensure that student answers come back to you. </a:t>
            </a:r>
            <a:endParaRPr sz="1100"/>
          </a:p>
          <a:p>
            <a:pPr marL="0" marR="0" lvl="0" indent="0" algn="l" rtl="0">
              <a:spcBef>
                <a:spcPts val="0"/>
              </a:spcBef>
              <a:spcAft>
                <a:spcPts val="0"/>
              </a:spcAft>
              <a:buNone/>
            </a:pPr>
            <a:endParaRPr sz="11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100">
                <a:solidFill>
                  <a:schemeClr val="dk1"/>
                </a:solidFill>
                <a:latin typeface="Century Gothic"/>
                <a:ea typeface="Century Gothic"/>
                <a:cs typeface="Century Gothic"/>
                <a:sym typeface="Century Gothic"/>
              </a:rPr>
              <a:t>Another option is to leave a link here for students to explore further. </a:t>
            </a:r>
            <a:endParaRPr sz="11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100">
                <a:solidFill>
                  <a:schemeClr val="dk1"/>
                </a:solidFill>
                <a:latin typeface="Century Gothic"/>
                <a:ea typeface="Century Gothic"/>
                <a:cs typeface="Century Gothic"/>
                <a:sym typeface="Century Gothic"/>
              </a:rPr>
              <a:t>Commonly confused words:</a:t>
            </a:r>
            <a:endParaRPr sz="11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r>
              <a:rPr lang="en-US" sz="1100">
                <a:solidFill>
                  <a:schemeClr val="dk1"/>
                </a:solidFill>
                <a:latin typeface="Century Gothic"/>
                <a:ea typeface="Century Gothic"/>
                <a:cs typeface="Century Gothic"/>
                <a:sym typeface="Century Gothic"/>
              </a:rPr>
              <a:t> </a:t>
            </a:r>
            <a:r>
              <a:rPr lang="en-US" sz="1100" u="sng">
                <a:solidFill>
                  <a:schemeClr val="dk1"/>
                </a:solidFill>
                <a:latin typeface="Century Gothic"/>
                <a:ea typeface="Century Gothic"/>
                <a:cs typeface="Century Gothic"/>
                <a:sym typeface="Century Gothic"/>
                <a:hlinkClick r:id="rId3">
                  <a:extLst>
                    <a:ext uri="{A12FA001-AC4F-418D-AE19-62706E023703}">
                      <ahyp:hlinkClr xmlns:ahyp="http://schemas.microsoft.com/office/drawing/2018/hyperlinkcolor" val="tx"/>
                    </a:ext>
                  </a:extLst>
                </a:hlinkClick>
              </a:rPr>
              <a:t>http://writing2.richmond.edu/writing/wweb/conford.html</a:t>
            </a:r>
            <a:r>
              <a:rPr lang="en-US" sz="1100">
                <a:solidFill>
                  <a:schemeClr val="dk1"/>
                </a:solidFill>
                <a:latin typeface="Century Gothic"/>
                <a:ea typeface="Century Gothic"/>
                <a:cs typeface="Century Gothic"/>
                <a:sym typeface="Century Gothic"/>
              </a:rPr>
              <a:t> </a:t>
            </a:r>
            <a:endParaRPr sz="1100">
              <a:solidFill>
                <a:schemeClr val="dk1"/>
              </a:solidFill>
              <a:latin typeface="Century Gothic"/>
              <a:ea typeface="Century Gothic"/>
              <a:cs typeface="Century Gothic"/>
              <a:sym typeface="Century Gothic"/>
            </a:endParaRPr>
          </a:p>
          <a:p>
            <a:pPr marL="0" lvl="0" indent="0" algn="l" rtl="0">
              <a:spcBef>
                <a:spcPts val="0"/>
              </a:spcBef>
              <a:spcAft>
                <a:spcPts val="0"/>
              </a:spcAft>
              <a:buNone/>
            </a:pPr>
            <a:r>
              <a:rPr lang="en-US" sz="1100">
                <a:solidFill>
                  <a:schemeClr val="dk1"/>
                </a:solidFill>
                <a:latin typeface="Century Gothic"/>
                <a:ea typeface="Century Gothic"/>
                <a:cs typeface="Century Gothic"/>
                <a:sym typeface="Century Gothic"/>
              </a:rPr>
              <a:t>Capitalization Rules: </a:t>
            </a:r>
            <a:endParaRPr sz="11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1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https://www.grammarbook.com/punctuation/capital.asp</a:t>
            </a:r>
            <a:r>
              <a:rPr lang="en-US" sz="1100">
                <a:solidFill>
                  <a:schemeClr val="dk1"/>
                </a:solidFill>
                <a:latin typeface="Century Gothic"/>
                <a:ea typeface="Century Gothic"/>
                <a:cs typeface="Century Gothic"/>
                <a:sym typeface="Century Gothic"/>
              </a:rPr>
              <a:t> </a:t>
            </a:r>
            <a:endParaRPr sz="1100">
              <a:solidFill>
                <a:schemeClr val="dk1"/>
              </a:solidFill>
              <a:latin typeface="Century Gothic"/>
              <a:ea typeface="Century Gothic"/>
              <a:cs typeface="Century Gothic"/>
              <a:sym typeface="Century Gothic"/>
            </a:endParaRPr>
          </a:p>
        </p:txBody>
      </p:sp>
      <p:sp>
        <p:nvSpPr>
          <p:cNvPr id="374" name="Google Shape;374;p31"/>
          <p:cNvSpPr txBox="1"/>
          <p:nvPr/>
        </p:nvSpPr>
        <p:spPr>
          <a:xfrm>
            <a:off x="2213808" y="69198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Misc. errors</a:t>
            </a:r>
            <a:endParaRPr/>
          </a:p>
        </p:txBody>
      </p:sp>
      <p:sp>
        <p:nvSpPr>
          <p:cNvPr id="10" name="Google Shape;87;p13">
            <a:extLst>
              <a:ext uri="{FF2B5EF4-FFF2-40B4-BE49-F238E27FC236}">
                <a16:creationId xmlns:a16="http://schemas.microsoft.com/office/drawing/2014/main" id="{A6145A3A-6002-FF92-5F74-2B5A5A294672}"/>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5"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1" name="Google Shape;382;p32">
            <a:extLst>
              <a:ext uri="{FF2B5EF4-FFF2-40B4-BE49-F238E27FC236}">
                <a16:creationId xmlns:a16="http://schemas.microsoft.com/office/drawing/2014/main" id="{3552D611-551D-FE82-98E2-41C67DA8D54C}"/>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4"/>
          <p:cNvSpPr/>
          <p:nvPr/>
        </p:nvSpPr>
        <p:spPr>
          <a:xfrm>
            <a:off x="0" y="635570"/>
            <a:ext cx="10058400" cy="69783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7" name="Google Shape;127;p14"/>
          <p:cNvSpPr/>
          <p:nvPr/>
        </p:nvSpPr>
        <p:spPr>
          <a:xfrm>
            <a:off x="482883" y="252182"/>
            <a:ext cx="1466234" cy="1464607"/>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i="0" u="none" strike="noStrike" cap="none">
                <a:solidFill>
                  <a:schemeClr val="dk1"/>
                </a:solidFill>
                <a:latin typeface="Century Gothic"/>
                <a:ea typeface="Century Gothic"/>
                <a:cs typeface="Century Gothic"/>
                <a:sym typeface="Century Gothic"/>
              </a:rPr>
              <a:t>1</a:t>
            </a:r>
            <a:endParaRPr/>
          </a:p>
        </p:txBody>
      </p:sp>
      <p:sp>
        <p:nvSpPr>
          <p:cNvPr id="128" name="Google Shape;128;p14"/>
          <p:cNvSpPr txBox="1"/>
          <p:nvPr/>
        </p:nvSpPr>
        <p:spPr>
          <a:xfrm>
            <a:off x="2152033" y="647933"/>
            <a:ext cx="742348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b="0" i="0" u="none" strike="noStrike" cap="none">
                <a:solidFill>
                  <a:schemeClr val="dk1"/>
                </a:solidFill>
                <a:latin typeface="Century Gothic"/>
                <a:ea typeface="Century Gothic"/>
                <a:cs typeface="Century Gothic"/>
                <a:sym typeface="Century Gothic"/>
              </a:rPr>
              <a:t>Fragment</a:t>
            </a:r>
            <a:endParaRPr/>
          </a:p>
        </p:txBody>
      </p:sp>
      <p:sp>
        <p:nvSpPr>
          <p:cNvPr id="129" name="Google Shape;129;p14"/>
          <p:cNvSpPr txBox="1"/>
          <p:nvPr/>
        </p:nvSpPr>
        <p:spPr>
          <a:xfrm>
            <a:off x="482883" y="1930929"/>
            <a:ext cx="4546200" cy="40329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Font typeface="Arial"/>
              <a:buNone/>
            </a:pPr>
            <a:r>
              <a:rPr lang="en-US" sz="1600">
                <a:solidFill>
                  <a:schemeClr val="dk1"/>
                </a:solidFill>
                <a:latin typeface="Century Gothic"/>
                <a:ea typeface="Century Gothic"/>
                <a:cs typeface="Century Gothic"/>
                <a:sym typeface="Century Gothic"/>
              </a:rPr>
              <a:t>A complete sentence contains a subject (something performing action), a verb (the action being performed), and expresses a complete thought. A sentence fragment occurs when one of these is missing. </a:t>
            </a:r>
            <a:endParaRPr sz="1600" b="1">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b="1" u="sng">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Lacks</a:t>
            </a:r>
            <a:r>
              <a:rPr lang="en-US" sz="1600" b="1">
                <a:solidFill>
                  <a:schemeClr val="dk1"/>
                </a:solidFill>
                <a:latin typeface="Century Gothic"/>
                <a:ea typeface="Century Gothic"/>
                <a:cs typeface="Century Gothic"/>
                <a:sym typeface="Century Gothic"/>
              </a:rPr>
              <a:t> subject:  </a:t>
            </a:r>
            <a:r>
              <a:rPr lang="en-US" sz="1600">
                <a:solidFill>
                  <a:schemeClr val="dk1"/>
                </a:solidFill>
                <a:latin typeface="Century Gothic"/>
                <a:ea typeface="Century Gothic"/>
                <a:cs typeface="Century Gothic"/>
                <a:sym typeface="Century Gothic"/>
              </a:rPr>
              <a:t>Sitting on the shelf.</a:t>
            </a:r>
            <a:endParaRPr sz="1600">
              <a:solidFill>
                <a:schemeClr val="dk1"/>
              </a:solidFill>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Revision: </a:t>
            </a:r>
            <a:r>
              <a:rPr lang="en-US" sz="1600">
                <a:solidFill>
                  <a:schemeClr val="dk1"/>
                </a:solidFill>
                <a:latin typeface="Century Gothic"/>
                <a:ea typeface="Century Gothic"/>
                <a:cs typeface="Century Gothic"/>
                <a:sym typeface="Century Gothic"/>
              </a:rPr>
              <a:t>The books are sitting on the shelf</a:t>
            </a:r>
            <a:endParaRPr sz="1600">
              <a:solidFill>
                <a:schemeClr val="dk1"/>
              </a:solidFill>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Lacks</a:t>
            </a:r>
            <a:r>
              <a:rPr lang="en-US" sz="1600" b="1">
                <a:solidFill>
                  <a:schemeClr val="dk1"/>
                </a:solidFill>
                <a:latin typeface="Century Gothic"/>
                <a:ea typeface="Century Gothic"/>
                <a:cs typeface="Century Gothic"/>
                <a:sym typeface="Century Gothic"/>
              </a:rPr>
              <a:t> verb</a:t>
            </a:r>
            <a:r>
              <a:rPr lang="en-US" sz="1600">
                <a:solidFill>
                  <a:schemeClr val="dk1"/>
                </a:solidFill>
                <a:latin typeface="Century Gothic"/>
                <a:ea typeface="Century Gothic"/>
                <a:cs typeface="Century Gothic"/>
                <a:sym typeface="Century Gothic"/>
              </a:rPr>
              <a:t>: Books on the shelf. </a:t>
            </a:r>
            <a:endParaRPr sz="1600">
              <a:solidFill>
                <a:schemeClr val="dk1"/>
              </a:solidFill>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Revision: </a:t>
            </a:r>
            <a:r>
              <a:rPr lang="en-US" sz="1600">
                <a:solidFill>
                  <a:schemeClr val="dk1"/>
                </a:solidFill>
                <a:latin typeface="Century Gothic"/>
                <a:ea typeface="Century Gothic"/>
                <a:cs typeface="Century Gothic"/>
                <a:sym typeface="Century Gothic"/>
              </a:rPr>
              <a:t>Ashley put the books on the shelf. </a:t>
            </a:r>
            <a:endParaRPr sz="1600">
              <a:solidFill>
                <a:schemeClr val="dk1"/>
              </a:solidFill>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Lacks</a:t>
            </a:r>
            <a:r>
              <a:rPr lang="en-US" sz="1600" b="1">
                <a:solidFill>
                  <a:schemeClr val="dk1"/>
                </a:solidFill>
                <a:latin typeface="Century Gothic"/>
                <a:ea typeface="Century Gothic"/>
                <a:cs typeface="Century Gothic"/>
                <a:sym typeface="Century Gothic"/>
              </a:rPr>
              <a:t> complete thought: </a:t>
            </a:r>
            <a:r>
              <a:rPr lang="en-US" sz="1600">
                <a:solidFill>
                  <a:schemeClr val="dk1"/>
                </a:solidFill>
                <a:latin typeface="Century Gothic"/>
                <a:ea typeface="Century Gothic"/>
                <a:cs typeface="Century Gothic"/>
                <a:sym typeface="Century Gothic"/>
              </a:rPr>
              <a:t>When the books are on the shelf. </a:t>
            </a:r>
            <a:endParaRPr sz="1600">
              <a:solidFill>
                <a:schemeClr val="dk1"/>
              </a:solidFill>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Revision: </a:t>
            </a:r>
            <a:r>
              <a:rPr lang="en-US" sz="1600">
                <a:solidFill>
                  <a:schemeClr val="dk1"/>
                </a:solidFill>
                <a:latin typeface="Century Gothic"/>
                <a:ea typeface="Century Gothic"/>
                <a:cs typeface="Century Gothic"/>
                <a:sym typeface="Century Gothic"/>
              </a:rPr>
              <a:t>When the books are on the shelf, the room looks tidier. </a:t>
            </a:r>
            <a:endParaRPr sz="2100">
              <a:solidFill>
                <a:schemeClr val="dk1"/>
              </a:solidFill>
              <a:latin typeface="Century Gothic"/>
              <a:ea typeface="Century Gothic"/>
              <a:cs typeface="Century Gothic"/>
              <a:sym typeface="Century Gothic"/>
            </a:endParaRPr>
          </a:p>
        </p:txBody>
      </p:sp>
      <p:sp>
        <p:nvSpPr>
          <p:cNvPr id="130" name="Google Shape;130;p14"/>
          <p:cNvSpPr/>
          <p:nvPr/>
        </p:nvSpPr>
        <p:spPr>
          <a:xfrm>
            <a:off x="5149518" y="1444040"/>
            <a:ext cx="4425999" cy="2929627"/>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133" name="Google Shape;133;p14"/>
          <p:cNvSpPr/>
          <p:nvPr/>
        </p:nvSpPr>
        <p:spPr>
          <a:xfrm>
            <a:off x="5365275" y="4484305"/>
            <a:ext cx="3994484"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https://www.youtube.com/watch?v=r-Wcr4Wgf7U</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 </a:t>
            </a:r>
            <a:endParaRPr/>
          </a:p>
        </p:txBody>
      </p:sp>
      <p:sp>
        <p:nvSpPr>
          <p:cNvPr id="134" name="Google Shape;134;p14"/>
          <p:cNvSpPr/>
          <p:nvPr/>
        </p:nvSpPr>
        <p:spPr>
          <a:xfrm>
            <a:off x="5149518" y="4807429"/>
            <a:ext cx="4425999" cy="372979"/>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135" name="Google Shape;135;p14"/>
          <p:cNvSpPr txBox="1"/>
          <p:nvPr/>
        </p:nvSpPr>
        <p:spPr>
          <a:xfrm>
            <a:off x="4972903" y="5332505"/>
            <a:ext cx="4602614" cy="830956"/>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ea typeface="Century Gothic"/>
                <a:cs typeface="Century Gothic"/>
                <a:hlinkClick r:id="rId5">
                  <a:extLst>
                    <a:ext uri="{A12FA001-AC4F-418D-AE19-62706E023703}">
                      <ahyp:hlinkClr xmlns:ahyp="http://schemas.microsoft.com/office/drawing/2018/hyperlinkcolor" val="tx"/>
                    </a:ext>
                  </a:extLst>
                </a:hlinkClick>
              </a:rPr>
              <a:t>Complete the quiz here for more practice.</a:t>
            </a:r>
            <a:endParaRPr lang="en-US" sz="1200">
              <a:solidFill>
                <a:schemeClr val="dk1"/>
              </a:solidFill>
              <a:latin typeface="Century Gothic"/>
              <a:ea typeface="Century Gothic"/>
              <a:cs typeface="Century Gothic"/>
            </a:endParaRPr>
          </a:p>
          <a:p>
            <a:endParaRPr lang="en-US" sz="1200" dirty="0">
              <a:solidFill>
                <a:schemeClr val="dk1"/>
              </a:solidFill>
              <a:latin typeface="Century Gothic"/>
              <a:ea typeface="Century Gothic"/>
              <a:cs typeface="Century Gothic"/>
            </a:endParaRPr>
          </a:p>
          <a:p>
            <a:pPr marL="0" marR="0" lvl="0" indent="0" algn="l">
              <a:spcBef>
                <a:spcPts val="0"/>
              </a:spcBef>
              <a:spcAft>
                <a:spcPts val="0"/>
              </a:spcAft>
              <a:buNone/>
            </a:pPr>
            <a:r>
              <a:rPr lang="en-US" sz="1200">
                <a:solidFill>
                  <a:schemeClr val="dk1"/>
                </a:solidFill>
                <a:latin typeface="Century Gothic"/>
                <a:ea typeface="Century Gothic"/>
                <a:cs typeface="Century Gothic"/>
                <a:sym typeface="Century Gothic"/>
              </a:rPr>
              <a:t>Explore further here: </a:t>
            </a:r>
            <a:r>
              <a:rPr lang="en-US" sz="1200" u="sng" dirty="0">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https://writingcenter.unc.edu/tips-and-tools/fragments-and-run-ons/</a:t>
            </a:r>
            <a:r>
              <a:rPr lang="en-US" sz="1200" dirty="0">
                <a:solidFill>
                  <a:schemeClr val="dk1"/>
                </a:solidFill>
                <a:latin typeface="Century Gothic"/>
                <a:ea typeface="Century Gothic"/>
                <a:cs typeface="Century Gothic"/>
                <a:sym typeface="Century Gothic"/>
              </a:rPr>
              <a:t>   </a:t>
            </a:r>
            <a:endParaRPr lang="en-US">
              <a:solidFill>
                <a:schemeClr val="dk1"/>
              </a:solidFill>
            </a:endParaRPr>
          </a:p>
        </p:txBody>
      </p:sp>
      <p:sp>
        <p:nvSpPr>
          <p:cNvPr id="12" name="Google Shape;87;p13">
            <a:extLst>
              <a:ext uri="{FF2B5EF4-FFF2-40B4-BE49-F238E27FC236}">
                <a16:creationId xmlns:a16="http://schemas.microsoft.com/office/drawing/2014/main" id="{61C0BB2B-1451-874D-4F20-41E63016AD8D}"/>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DCC1DBCB-F160-3AF6-F8BA-69A2D3106ACA}"/>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Sentence Fragments">
            <a:hlinkClick r:id="" action="ppaction://noaction"/>
            <a:extLst>
              <a:ext uri="{FF2B5EF4-FFF2-40B4-BE49-F238E27FC236}">
                <a16:creationId xmlns:a16="http://schemas.microsoft.com/office/drawing/2014/main" id="{40707C30-D273-336B-56EE-F4AB04521ADF}"/>
              </a:ext>
            </a:extLst>
          </p:cNvPr>
          <p:cNvPicPr>
            <a:picLocks noRot="1" noChangeAspect="1"/>
          </p:cNvPicPr>
          <p:nvPr>
            <a:videoFile r:link="rId1"/>
          </p:nvPr>
        </p:nvPicPr>
        <p:blipFill>
          <a:blip r:embed="rId9"/>
          <a:stretch>
            <a:fillRect/>
          </a:stretch>
        </p:blipFill>
        <p:spPr>
          <a:xfrm>
            <a:off x="4966000" y="1441960"/>
            <a:ext cx="5095216" cy="294049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32"/>
          <p:cNvSpPr/>
          <p:nvPr/>
        </p:nvSpPr>
        <p:spPr>
          <a:xfrm>
            <a:off x="425162" y="142515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3" action="ppaction://hlinksldjump">
                  <a:extLst>
                    <a:ext uri="{A12FA001-AC4F-418D-AE19-62706E023703}">
                      <ahyp:hlinkClr xmlns:ahyp="http://schemas.microsoft.com/office/drawing/2018/hyperlinkcolor" val="tx"/>
                    </a:ext>
                  </a:extLst>
                </a:hlinkClick>
              </a:rPr>
              <a:t>Hook needs focus or flair</a:t>
            </a:r>
            <a:endParaRPr>
              <a:solidFill>
                <a:schemeClr val="dk1"/>
              </a:solidFill>
            </a:endParaRPr>
          </a:p>
        </p:txBody>
      </p:sp>
      <p:sp>
        <p:nvSpPr>
          <p:cNvPr id="380" name="Google Shape;380;p32"/>
          <p:cNvSpPr/>
          <p:nvPr/>
        </p:nvSpPr>
        <p:spPr>
          <a:xfrm>
            <a:off x="741695" y="108236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19</a:t>
            </a:r>
            <a:endParaRPr/>
          </a:p>
        </p:txBody>
      </p:sp>
      <p:sp>
        <p:nvSpPr>
          <p:cNvPr id="381" name="Google Shape;381;p32"/>
          <p:cNvSpPr/>
          <p:nvPr/>
        </p:nvSpPr>
        <p:spPr>
          <a:xfrm>
            <a:off x="0" y="1"/>
            <a:ext cx="10058400" cy="685590"/>
          </a:xfrm>
          <a:prstGeom prst="rect">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600" cap="none">
                <a:solidFill>
                  <a:schemeClr val="dk1"/>
                </a:solidFill>
                <a:latin typeface="Century Gothic"/>
                <a:ea typeface="Century Gothic"/>
                <a:cs typeface="Century Gothic"/>
                <a:sym typeface="Century Gothic"/>
              </a:rPr>
              <a:t>STYLE IMPROVEMENT MINI LESSONS</a:t>
            </a:r>
            <a:endParaRPr/>
          </a:p>
        </p:txBody>
      </p:sp>
      <p:sp>
        <p:nvSpPr>
          <p:cNvPr id="382" name="Google Shape;382;p32"/>
          <p:cNvSpPr/>
          <p:nvPr/>
        </p:nvSpPr>
        <p:spPr>
          <a:xfrm>
            <a:off x="3928941" y="7303167"/>
            <a:ext cx="2270945"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u="sng" dirty="0">
                <a:solidFill>
                  <a:schemeClr val="dk1"/>
                </a:solidFill>
                <a:latin typeface="Century Gothic"/>
                <a:ea typeface="Century Gothic"/>
                <a:cs typeface="Century Gothic"/>
                <a:sym typeface="Century Gothic"/>
                <a:hlinkClick r:id="rId4" action="ppaction://hlinksldjump">
                  <a:extLst>
                    <a:ext uri="{A12FA001-AC4F-418D-AE19-62706E023703}">
                      <ahyp:hlinkClr xmlns:ahyp="http://schemas.microsoft.com/office/drawing/2018/hyperlinkcolor" val="tx"/>
                    </a:ext>
                  </a:extLst>
                </a:hlinkClick>
              </a:rPr>
              <a:t>Grammar Lessons</a:t>
            </a:r>
            <a:endParaRPr dirty="0">
              <a:solidFill>
                <a:schemeClr val="dk1"/>
              </a:solidFill>
            </a:endParaRPr>
          </a:p>
        </p:txBody>
      </p:sp>
      <p:sp>
        <p:nvSpPr>
          <p:cNvPr id="383" name="Google Shape;383;p32"/>
          <p:cNvSpPr/>
          <p:nvPr/>
        </p:nvSpPr>
        <p:spPr>
          <a:xfrm>
            <a:off x="1993106" y="142515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5" action="ppaction://hlinksldjump">
                  <a:extLst>
                    <a:ext uri="{A12FA001-AC4F-418D-AE19-62706E023703}">
                      <ahyp:hlinkClr xmlns:ahyp="http://schemas.microsoft.com/office/drawing/2018/hyperlinkcolor" val="tx"/>
                    </a:ext>
                  </a:extLst>
                </a:hlinkClick>
              </a:rPr>
              <a:t>Thesis needs focus or flair</a:t>
            </a:r>
            <a:endParaRPr>
              <a:solidFill>
                <a:schemeClr val="dk1"/>
              </a:solidFill>
            </a:endParaRPr>
          </a:p>
        </p:txBody>
      </p:sp>
      <p:sp>
        <p:nvSpPr>
          <p:cNvPr id="384" name="Google Shape;384;p32"/>
          <p:cNvSpPr/>
          <p:nvPr/>
        </p:nvSpPr>
        <p:spPr>
          <a:xfrm>
            <a:off x="2309639" y="108236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20</a:t>
            </a:r>
            <a:endParaRPr/>
          </a:p>
        </p:txBody>
      </p:sp>
      <p:sp>
        <p:nvSpPr>
          <p:cNvPr id="385" name="Google Shape;385;p32"/>
          <p:cNvSpPr/>
          <p:nvPr/>
        </p:nvSpPr>
        <p:spPr>
          <a:xfrm>
            <a:off x="3561050" y="142515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Topic sentence needs focus or flair</a:t>
            </a:r>
            <a:endParaRPr>
              <a:solidFill>
                <a:schemeClr val="dk1"/>
              </a:solidFill>
            </a:endParaRPr>
          </a:p>
        </p:txBody>
      </p:sp>
      <p:sp>
        <p:nvSpPr>
          <p:cNvPr id="386" name="Google Shape;386;p32"/>
          <p:cNvSpPr/>
          <p:nvPr/>
        </p:nvSpPr>
        <p:spPr>
          <a:xfrm>
            <a:off x="3877583" y="108236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21</a:t>
            </a:r>
            <a:endParaRPr/>
          </a:p>
        </p:txBody>
      </p:sp>
      <p:sp>
        <p:nvSpPr>
          <p:cNvPr id="387" name="Google Shape;387;p32"/>
          <p:cNvSpPr/>
          <p:nvPr/>
        </p:nvSpPr>
        <p:spPr>
          <a:xfrm>
            <a:off x="5197001" y="142515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Concluding sentence needs focus or flair</a:t>
            </a:r>
            <a:endParaRPr>
              <a:solidFill>
                <a:schemeClr val="dk1"/>
              </a:solidFill>
            </a:endParaRPr>
          </a:p>
        </p:txBody>
      </p:sp>
      <p:sp>
        <p:nvSpPr>
          <p:cNvPr id="388" name="Google Shape;388;p32"/>
          <p:cNvSpPr/>
          <p:nvPr/>
        </p:nvSpPr>
        <p:spPr>
          <a:xfrm>
            <a:off x="5513534" y="108236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22</a:t>
            </a:r>
            <a:endParaRPr/>
          </a:p>
        </p:txBody>
      </p:sp>
      <p:sp>
        <p:nvSpPr>
          <p:cNvPr id="389" name="Google Shape;389;p32"/>
          <p:cNvSpPr/>
          <p:nvPr/>
        </p:nvSpPr>
        <p:spPr>
          <a:xfrm>
            <a:off x="6764945" y="142515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Transitions need clarity or variety </a:t>
            </a:r>
            <a:endParaRPr>
              <a:solidFill>
                <a:schemeClr val="dk1"/>
              </a:solidFill>
            </a:endParaRPr>
          </a:p>
        </p:txBody>
      </p:sp>
      <p:sp>
        <p:nvSpPr>
          <p:cNvPr id="390" name="Google Shape;390;p32"/>
          <p:cNvSpPr/>
          <p:nvPr/>
        </p:nvSpPr>
        <p:spPr>
          <a:xfrm>
            <a:off x="7081478" y="108236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23</a:t>
            </a:r>
            <a:endParaRPr/>
          </a:p>
        </p:txBody>
      </p:sp>
      <p:sp>
        <p:nvSpPr>
          <p:cNvPr id="391" name="Google Shape;391;p32"/>
          <p:cNvSpPr/>
          <p:nvPr/>
        </p:nvSpPr>
        <p:spPr>
          <a:xfrm>
            <a:off x="8332889" y="142515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9" action="ppaction://hlinksldjump">
                  <a:extLst>
                    <a:ext uri="{A12FA001-AC4F-418D-AE19-62706E023703}">
                      <ahyp:hlinkClr xmlns:ahyp="http://schemas.microsoft.com/office/drawing/2018/hyperlinkcolor" val="tx"/>
                    </a:ext>
                  </a:extLst>
                </a:hlinkClick>
              </a:rPr>
              <a:t>Conclusion needs variety or flair</a:t>
            </a:r>
            <a:endParaRPr>
              <a:solidFill>
                <a:schemeClr val="dk1"/>
              </a:solidFill>
            </a:endParaRPr>
          </a:p>
        </p:txBody>
      </p:sp>
      <p:sp>
        <p:nvSpPr>
          <p:cNvPr id="392" name="Google Shape;392;p32"/>
          <p:cNvSpPr/>
          <p:nvPr/>
        </p:nvSpPr>
        <p:spPr>
          <a:xfrm>
            <a:off x="8649422" y="108236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24</a:t>
            </a:r>
            <a:endParaRPr/>
          </a:p>
        </p:txBody>
      </p:sp>
      <p:sp>
        <p:nvSpPr>
          <p:cNvPr id="393" name="Google Shape;393;p32"/>
          <p:cNvSpPr/>
          <p:nvPr/>
        </p:nvSpPr>
        <p:spPr>
          <a:xfrm>
            <a:off x="425162" y="343126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10" action="ppaction://hlinksldjump">
                  <a:extLst>
                    <a:ext uri="{A12FA001-AC4F-418D-AE19-62706E023703}">
                      <ahyp:hlinkClr xmlns:ahyp="http://schemas.microsoft.com/office/drawing/2018/hyperlinkcolor" val="tx"/>
                    </a:ext>
                  </a:extLst>
                </a:hlinkClick>
              </a:rPr>
              <a:t>Points or details are irrelevant or invalid</a:t>
            </a:r>
            <a:endParaRPr>
              <a:solidFill>
                <a:schemeClr val="dk1"/>
              </a:solidFill>
            </a:endParaRPr>
          </a:p>
        </p:txBody>
      </p:sp>
      <p:sp>
        <p:nvSpPr>
          <p:cNvPr id="394" name="Google Shape;394;p32"/>
          <p:cNvSpPr/>
          <p:nvPr/>
        </p:nvSpPr>
        <p:spPr>
          <a:xfrm>
            <a:off x="741695" y="308847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25</a:t>
            </a:r>
            <a:endParaRPr/>
          </a:p>
        </p:txBody>
      </p:sp>
      <p:sp>
        <p:nvSpPr>
          <p:cNvPr id="395" name="Google Shape;395;p32"/>
          <p:cNvSpPr/>
          <p:nvPr/>
        </p:nvSpPr>
        <p:spPr>
          <a:xfrm>
            <a:off x="1993106" y="343126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11" action="ppaction://hlinksldjump">
                  <a:extLst>
                    <a:ext uri="{A12FA001-AC4F-418D-AE19-62706E023703}">
                      <ahyp:hlinkClr xmlns:ahyp="http://schemas.microsoft.com/office/drawing/2018/hyperlinkcolor" val="tx"/>
                    </a:ext>
                  </a:extLst>
                </a:hlinkClick>
              </a:rPr>
              <a:t>Elaboration or connection needed </a:t>
            </a:r>
            <a:endParaRPr>
              <a:solidFill>
                <a:schemeClr val="dk1"/>
              </a:solidFill>
            </a:endParaRPr>
          </a:p>
        </p:txBody>
      </p:sp>
      <p:sp>
        <p:nvSpPr>
          <p:cNvPr id="396" name="Google Shape;396;p32"/>
          <p:cNvSpPr/>
          <p:nvPr/>
        </p:nvSpPr>
        <p:spPr>
          <a:xfrm>
            <a:off x="2309639" y="308847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26</a:t>
            </a:r>
            <a:endParaRPr/>
          </a:p>
        </p:txBody>
      </p:sp>
      <p:sp>
        <p:nvSpPr>
          <p:cNvPr id="397" name="Google Shape;397;p32"/>
          <p:cNvSpPr/>
          <p:nvPr/>
        </p:nvSpPr>
        <p:spPr>
          <a:xfrm>
            <a:off x="3561050" y="343126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12" action="ppaction://hlinksldjump">
                  <a:extLst>
                    <a:ext uri="{A12FA001-AC4F-418D-AE19-62706E023703}">
                      <ahyp:hlinkClr xmlns:ahyp="http://schemas.microsoft.com/office/drawing/2018/hyperlinkcolor" val="tx"/>
                    </a:ext>
                  </a:extLst>
                </a:hlinkClick>
              </a:rPr>
              <a:t>Support of claim needed</a:t>
            </a:r>
            <a:endParaRPr>
              <a:solidFill>
                <a:schemeClr val="dk1"/>
              </a:solidFill>
            </a:endParaRPr>
          </a:p>
        </p:txBody>
      </p:sp>
      <p:sp>
        <p:nvSpPr>
          <p:cNvPr id="398" name="Google Shape;398;p32"/>
          <p:cNvSpPr/>
          <p:nvPr/>
        </p:nvSpPr>
        <p:spPr>
          <a:xfrm>
            <a:off x="3877583" y="308847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27</a:t>
            </a:r>
            <a:endParaRPr/>
          </a:p>
        </p:txBody>
      </p:sp>
      <p:sp>
        <p:nvSpPr>
          <p:cNvPr id="399" name="Google Shape;399;p32"/>
          <p:cNvSpPr/>
          <p:nvPr/>
        </p:nvSpPr>
        <p:spPr>
          <a:xfrm>
            <a:off x="5197001" y="343126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13" action="ppaction://hlinksldjump">
                  <a:extLst>
                    <a:ext uri="{A12FA001-AC4F-418D-AE19-62706E023703}">
                      <ahyp:hlinkClr xmlns:ahyp="http://schemas.microsoft.com/office/drawing/2018/hyperlinkcolor" val="tx"/>
                    </a:ext>
                  </a:extLst>
                </a:hlinkClick>
              </a:rPr>
              <a:t>Source needs </a:t>
            </a:r>
            <a:r>
              <a:rPr lang="en-US" sz="1400" u="sng">
                <a:solidFill>
                  <a:schemeClr val="dk1"/>
                </a:solidFill>
                <a:latin typeface="Century Gothic"/>
                <a:ea typeface="Century Gothic"/>
                <a:cs typeface="Century Gothic"/>
                <a:sym typeface="Century Gothic"/>
                <a:hlinkClick r:id="rId13" action="ppaction://hlinksldjump">
                  <a:extLst>
                    <a:ext uri="{A12FA001-AC4F-418D-AE19-62706E023703}">
                      <ahyp:hlinkClr xmlns:ahyp="http://schemas.microsoft.com/office/drawing/2018/hyperlinkcolor" val="tx"/>
                    </a:ext>
                  </a:extLst>
                </a:hlinkClick>
              </a:rPr>
              <a:t>reevaluated</a:t>
            </a:r>
            <a:r>
              <a:rPr lang="en-US" sz="1600" u="sng">
                <a:solidFill>
                  <a:schemeClr val="dk1"/>
                </a:solidFill>
                <a:latin typeface="Century Gothic"/>
                <a:ea typeface="Century Gothic"/>
                <a:cs typeface="Century Gothic"/>
                <a:sym typeface="Century Gothic"/>
                <a:hlinkClick r:id="rId13" action="ppaction://hlinksldjump">
                  <a:extLst>
                    <a:ext uri="{A12FA001-AC4F-418D-AE19-62706E023703}">
                      <ahyp:hlinkClr xmlns:ahyp="http://schemas.microsoft.com/office/drawing/2018/hyperlinkcolor" val="tx"/>
                    </a:ext>
                  </a:extLst>
                </a:hlinkClick>
              </a:rPr>
              <a:t> for validity </a:t>
            </a:r>
            <a:endParaRPr>
              <a:solidFill>
                <a:schemeClr val="dk1"/>
              </a:solidFill>
            </a:endParaRPr>
          </a:p>
        </p:txBody>
      </p:sp>
      <p:sp>
        <p:nvSpPr>
          <p:cNvPr id="400" name="Google Shape;400;p32"/>
          <p:cNvSpPr/>
          <p:nvPr/>
        </p:nvSpPr>
        <p:spPr>
          <a:xfrm>
            <a:off x="5513534" y="308847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28</a:t>
            </a:r>
            <a:endParaRPr/>
          </a:p>
        </p:txBody>
      </p:sp>
      <p:sp>
        <p:nvSpPr>
          <p:cNvPr id="401" name="Google Shape;401;p32"/>
          <p:cNvSpPr/>
          <p:nvPr/>
        </p:nvSpPr>
        <p:spPr>
          <a:xfrm>
            <a:off x="6764945" y="343126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400" u="sng">
                <a:solidFill>
                  <a:schemeClr val="dk1"/>
                </a:solidFill>
                <a:latin typeface="Century Gothic"/>
                <a:ea typeface="Century Gothic"/>
                <a:cs typeface="Century Gothic"/>
                <a:sym typeface="Century Gothic"/>
                <a:hlinkClick r:id="rId14" action="ppaction://hlinksldjump">
                  <a:extLst>
                    <a:ext uri="{A12FA001-AC4F-418D-AE19-62706E023703}">
                      <ahyp:hlinkClr xmlns:ahyp="http://schemas.microsoft.com/office/drawing/2018/hyperlinkcolor" val="tx"/>
                    </a:ext>
                  </a:extLst>
                </a:hlinkClick>
              </a:rPr>
              <a:t>Embedded quote needs elevated or corrected </a:t>
            </a:r>
            <a:endParaRPr>
              <a:solidFill>
                <a:schemeClr val="dk1"/>
              </a:solidFill>
            </a:endParaRPr>
          </a:p>
        </p:txBody>
      </p:sp>
      <p:sp>
        <p:nvSpPr>
          <p:cNvPr id="402" name="Google Shape;402;p32"/>
          <p:cNvSpPr/>
          <p:nvPr/>
        </p:nvSpPr>
        <p:spPr>
          <a:xfrm>
            <a:off x="7081478" y="308847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29</a:t>
            </a:r>
            <a:endParaRPr/>
          </a:p>
        </p:txBody>
      </p:sp>
      <p:sp>
        <p:nvSpPr>
          <p:cNvPr id="403" name="Google Shape;403;p32"/>
          <p:cNvSpPr/>
          <p:nvPr/>
        </p:nvSpPr>
        <p:spPr>
          <a:xfrm>
            <a:off x="8332889" y="343126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15" action="ppaction://hlinksldjump">
                  <a:extLst>
                    <a:ext uri="{A12FA001-AC4F-418D-AE19-62706E023703}">
                      <ahyp:hlinkClr xmlns:ahyp="http://schemas.microsoft.com/office/drawing/2018/hyperlinkcolor" val="tx"/>
                    </a:ext>
                  </a:extLst>
                </a:hlinkClick>
              </a:rPr>
              <a:t>Vocabulary needs to be vivid or varied</a:t>
            </a:r>
            <a:endParaRPr>
              <a:solidFill>
                <a:schemeClr val="dk1"/>
              </a:solidFill>
            </a:endParaRPr>
          </a:p>
        </p:txBody>
      </p:sp>
      <p:sp>
        <p:nvSpPr>
          <p:cNvPr id="404" name="Google Shape;404;p32"/>
          <p:cNvSpPr/>
          <p:nvPr/>
        </p:nvSpPr>
        <p:spPr>
          <a:xfrm>
            <a:off x="8649422" y="308847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30</a:t>
            </a:r>
            <a:endParaRPr/>
          </a:p>
        </p:txBody>
      </p:sp>
      <p:sp>
        <p:nvSpPr>
          <p:cNvPr id="405" name="Google Shape;405;p32"/>
          <p:cNvSpPr/>
          <p:nvPr/>
        </p:nvSpPr>
        <p:spPr>
          <a:xfrm>
            <a:off x="425162" y="543737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16" action="ppaction://hlinksldjump">
                  <a:extLst>
                    <a:ext uri="{A12FA001-AC4F-418D-AE19-62706E023703}">
                      <ahyp:hlinkClr xmlns:ahyp="http://schemas.microsoft.com/office/drawing/2018/hyperlinkcolor" val="tx"/>
                    </a:ext>
                  </a:extLst>
                </a:hlinkClick>
              </a:rPr>
              <a:t>Sentence variety needed</a:t>
            </a:r>
            <a:endParaRPr>
              <a:solidFill>
                <a:schemeClr val="dk1"/>
              </a:solidFill>
            </a:endParaRPr>
          </a:p>
        </p:txBody>
      </p:sp>
      <p:sp>
        <p:nvSpPr>
          <p:cNvPr id="406" name="Google Shape;406;p32"/>
          <p:cNvSpPr/>
          <p:nvPr/>
        </p:nvSpPr>
        <p:spPr>
          <a:xfrm>
            <a:off x="741695" y="509458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31</a:t>
            </a:r>
            <a:endParaRPr/>
          </a:p>
        </p:txBody>
      </p:sp>
      <p:sp>
        <p:nvSpPr>
          <p:cNvPr id="407" name="Google Shape;407;p32"/>
          <p:cNvSpPr/>
          <p:nvPr/>
        </p:nvSpPr>
        <p:spPr>
          <a:xfrm>
            <a:off x="1993106" y="543737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17" action="ppaction://hlinksldjump">
                  <a:extLst>
                    <a:ext uri="{A12FA001-AC4F-418D-AE19-62706E023703}">
                      <ahyp:hlinkClr xmlns:ahyp="http://schemas.microsoft.com/office/drawing/2018/hyperlinkcolor" val="tx"/>
                    </a:ext>
                  </a:extLst>
                </a:hlinkClick>
              </a:rPr>
              <a:t>Passive voice </a:t>
            </a:r>
            <a:r>
              <a:rPr lang="en-US" sz="1400" u="sng">
                <a:solidFill>
                  <a:schemeClr val="dk1"/>
                </a:solidFill>
                <a:latin typeface="Century Gothic"/>
                <a:ea typeface="Century Gothic"/>
                <a:cs typeface="Century Gothic"/>
                <a:sym typeface="Century Gothic"/>
                <a:hlinkClick r:id="rId17" action="ppaction://hlinksldjump">
                  <a:extLst>
                    <a:ext uri="{A12FA001-AC4F-418D-AE19-62706E023703}">
                      <ahyp:hlinkClr xmlns:ahyp="http://schemas.microsoft.com/office/drawing/2018/hyperlinkcolor" val="tx"/>
                    </a:ext>
                  </a:extLst>
                </a:hlinkClick>
              </a:rPr>
              <a:t>consideration</a:t>
            </a:r>
            <a:endParaRPr sz="1600">
              <a:solidFill>
                <a:schemeClr val="dk1"/>
              </a:solidFill>
              <a:latin typeface="Century Gothic"/>
              <a:ea typeface="Century Gothic"/>
              <a:cs typeface="Century Gothic"/>
              <a:sym typeface="Century Gothic"/>
            </a:endParaRPr>
          </a:p>
        </p:txBody>
      </p:sp>
      <p:sp>
        <p:nvSpPr>
          <p:cNvPr id="408" name="Google Shape;408;p32"/>
          <p:cNvSpPr/>
          <p:nvPr/>
        </p:nvSpPr>
        <p:spPr>
          <a:xfrm>
            <a:off x="2309639" y="509458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32</a:t>
            </a:r>
            <a:endParaRPr/>
          </a:p>
        </p:txBody>
      </p:sp>
      <p:sp>
        <p:nvSpPr>
          <p:cNvPr id="409" name="Google Shape;409;p32"/>
          <p:cNvSpPr/>
          <p:nvPr/>
        </p:nvSpPr>
        <p:spPr>
          <a:xfrm>
            <a:off x="3561050" y="543737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18" action="ppaction://hlinksldjump">
                  <a:extLst>
                    <a:ext uri="{A12FA001-AC4F-418D-AE19-62706E023703}">
                      <ahyp:hlinkClr xmlns:ahyp="http://schemas.microsoft.com/office/drawing/2018/hyperlinkcolor" val="tx"/>
                    </a:ext>
                  </a:extLst>
                </a:hlinkClick>
              </a:rPr>
              <a:t>Parallel structure </a:t>
            </a:r>
            <a:r>
              <a:rPr lang="en-US" sz="1400" u="sng">
                <a:solidFill>
                  <a:schemeClr val="dk1"/>
                </a:solidFill>
                <a:latin typeface="Century Gothic"/>
                <a:ea typeface="Century Gothic"/>
                <a:cs typeface="Century Gothic"/>
                <a:sym typeface="Century Gothic"/>
                <a:hlinkClick r:id="rId18" action="ppaction://hlinksldjump">
                  <a:extLst>
                    <a:ext uri="{A12FA001-AC4F-418D-AE19-62706E023703}">
                      <ahyp:hlinkClr xmlns:ahyp="http://schemas.microsoft.com/office/drawing/2018/hyperlinkcolor" val="tx"/>
                    </a:ext>
                  </a:extLst>
                </a:hlinkClick>
              </a:rPr>
              <a:t>consideration</a:t>
            </a:r>
            <a:endParaRPr sz="1600">
              <a:solidFill>
                <a:schemeClr val="dk1"/>
              </a:solidFill>
              <a:latin typeface="Century Gothic"/>
              <a:ea typeface="Century Gothic"/>
              <a:cs typeface="Century Gothic"/>
              <a:sym typeface="Century Gothic"/>
            </a:endParaRPr>
          </a:p>
        </p:txBody>
      </p:sp>
      <p:sp>
        <p:nvSpPr>
          <p:cNvPr id="410" name="Google Shape;410;p32"/>
          <p:cNvSpPr/>
          <p:nvPr/>
        </p:nvSpPr>
        <p:spPr>
          <a:xfrm>
            <a:off x="3877583" y="509458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33</a:t>
            </a:r>
            <a:endParaRPr/>
          </a:p>
        </p:txBody>
      </p:sp>
      <p:sp>
        <p:nvSpPr>
          <p:cNvPr id="411" name="Google Shape;411;p32"/>
          <p:cNvSpPr/>
          <p:nvPr/>
        </p:nvSpPr>
        <p:spPr>
          <a:xfrm>
            <a:off x="5197001" y="543737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19" action="ppaction://hlinksldjump">
                  <a:extLst>
                    <a:ext uri="{A12FA001-AC4F-418D-AE19-62706E023703}">
                      <ahyp:hlinkClr xmlns:ahyp="http://schemas.microsoft.com/office/drawing/2018/hyperlinkcolor" val="tx"/>
                    </a:ext>
                  </a:extLst>
                </a:hlinkClick>
              </a:rPr>
              <a:t>Wordiness or unclear cohesion</a:t>
            </a:r>
            <a:endParaRPr>
              <a:solidFill>
                <a:schemeClr val="dk1"/>
              </a:solidFill>
            </a:endParaRPr>
          </a:p>
        </p:txBody>
      </p:sp>
      <p:sp>
        <p:nvSpPr>
          <p:cNvPr id="412" name="Google Shape;412;p32"/>
          <p:cNvSpPr/>
          <p:nvPr/>
        </p:nvSpPr>
        <p:spPr>
          <a:xfrm>
            <a:off x="5513534" y="509458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34</a:t>
            </a:r>
            <a:endParaRPr/>
          </a:p>
        </p:txBody>
      </p:sp>
      <p:sp>
        <p:nvSpPr>
          <p:cNvPr id="413" name="Google Shape;413;p32"/>
          <p:cNvSpPr/>
          <p:nvPr/>
        </p:nvSpPr>
        <p:spPr>
          <a:xfrm>
            <a:off x="6764945" y="543737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20" action="ppaction://hlinksldjump">
                  <a:extLst>
                    <a:ext uri="{A12FA001-AC4F-418D-AE19-62706E023703}">
                      <ahyp:hlinkClr xmlns:ahyp="http://schemas.microsoft.com/office/drawing/2018/hyperlinkcolor" val="tx"/>
                    </a:ext>
                  </a:extLst>
                </a:hlinkClick>
              </a:rPr>
              <a:t>Tone </a:t>
            </a:r>
            <a:r>
              <a:rPr lang="en-US" sz="1400" u="sng">
                <a:solidFill>
                  <a:schemeClr val="dk1"/>
                </a:solidFill>
                <a:latin typeface="Century Gothic"/>
                <a:ea typeface="Century Gothic"/>
                <a:cs typeface="Century Gothic"/>
                <a:sym typeface="Century Gothic"/>
                <a:hlinkClick r:id="rId20" action="ppaction://hlinksldjump">
                  <a:extLst>
                    <a:ext uri="{A12FA001-AC4F-418D-AE19-62706E023703}">
                      <ahyp:hlinkClr xmlns:ahyp="http://schemas.microsoft.com/office/drawing/2018/hyperlinkcolor" val="tx"/>
                    </a:ext>
                  </a:extLst>
                </a:hlinkClick>
              </a:rPr>
              <a:t>consideration</a:t>
            </a:r>
            <a:endParaRPr sz="1600">
              <a:solidFill>
                <a:schemeClr val="dk1"/>
              </a:solidFill>
              <a:latin typeface="Century Gothic"/>
              <a:ea typeface="Century Gothic"/>
              <a:cs typeface="Century Gothic"/>
              <a:sym typeface="Century Gothic"/>
            </a:endParaRPr>
          </a:p>
        </p:txBody>
      </p:sp>
      <p:sp>
        <p:nvSpPr>
          <p:cNvPr id="414" name="Google Shape;414;p32"/>
          <p:cNvSpPr/>
          <p:nvPr/>
        </p:nvSpPr>
        <p:spPr>
          <a:xfrm>
            <a:off x="7081478" y="509458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35</a:t>
            </a:r>
            <a:endParaRPr/>
          </a:p>
        </p:txBody>
      </p:sp>
      <p:sp>
        <p:nvSpPr>
          <p:cNvPr id="415" name="Google Shape;415;p32"/>
          <p:cNvSpPr/>
          <p:nvPr/>
        </p:nvSpPr>
        <p:spPr>
          <a:xfrm>
            <a:off x="8332889" y="5437376"/>
            <a:ext cx="1319418" cy="1522996"/>
          </a:xfrm>
          <a:prstGeom prst="roundRect">
            <a:avLst>
              <a:gd name="adj" fmla="val 16667"/>
            </a:avLst>
          </a:prstGeom>
          <a:solidFill>
            <a:srgbClr val="F2F2F2"/>
          </a:solidFill>
          <a:ln w="28575" cap="flat" cmpd="sng">
            <a:solidFill>
              <a:schemeClr val="dk1"/>
            </a:solidFill>
            <a:prstDash val="solid"/>
            <a:miter lim="800000"/>
            <a:headEnd type="none" w="sm" len="sm"/>
            <a:tailEnd type="none" w="sm" len="sm"/>
          </a:ln>
        </p:spPr>
        <p:txBody>
          <a:bodyPr spcFirstLastPara="1" wrap="square" lIns="0" tIns="91425" rIns="0" bIns="45700" anchor="ctr" anchorCtr="0">
            <a:noAutofit/>
          </a:bodyPr>
          <a:lstStyle/>
          <a:p>
            <a:pPr marL="0" marR="0" lvl="0" indent="0" algn="ctr" rtl="0">
              <a:spcBef>
                <a:spcPts val="0"/>
              </a:spcBef>
              <a:spcAft>
                <a:spcPts val="0"/>
              </a:spcAft>
              <a:buNone/>
            </a:pPr>
            <a:r>
              <a:rPr lang="en-US" sz="1600" u="sng">
                <a:solidFill>
                  <a:schemeClr val="dk1"/>
                </a:solidFill>
                <a:latin typeface="Century Gothic"/>
                <a:ea typeface="Century Gothic"/>
                <a:cs typeface="Century Gothic"/>
                <a:sym typeface="Century Gothic"/>
                <a:hlinkClick r:id="rId21" action="ppaction://hlinksldjump">
                  <a:extLst>
                    <a:ext uri="{A12FA001-AC4F-418D-AE19-62706E023703}">
                      <ahyp:hlinkClr xmlns:ahyp="http://schemas.microsoft.com/office/drawing/2018/hyperlinkcolor" val="tx"/>
                    </a:ext>
                  </a:extLst>
                </a:hlinkClick>
              </a:rPr>
              <a:t>Plagiarism issues</a:t>
            </a:r>
            <a:endParaRPr>
              <a:solidFill>
                <a:schemeClr val="dk1"/>
              </a:solidFill>
            </a:endParaRPr>
          </a:p>
        </p:txBody>
      </p:sp>
      <p:sp>
        <p:nvSpPr>
          <p:cNvPr id="416" name="Google Shape;416;p32"/>
          <p:cNvSpPr/>
          <p:nvPr/>
        </p:nvSpPr>
        <p:spPr>
          <a:xfrm>
            <a:off x="8649422" y="5094581"/>
            <a:ext cx="686352" cy="685590"/>
          </a:xfrm>
          <a:prstGeom prst="flowChartConnector">
            <a:avLst/>
          </a:prstGeom>
          <a:solidFill>
            <a:srgbClr val="F7E8CD"/>
          </a:solidFill>
          <a:ln w="28575"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3200" b="1">
                <a:solidFill>
                  <a:schemeClr val="dk1"/>
                </a:solidFill>
                <a:latin typeface="Century Gothic"/>
                <a:ea typeface="Century Gothic"/>
                <a:cs typeface="Century Gothic"/>
                <a:sym typeface="Century Gothic"/>
              </a:rPr>
              <a:t>36</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33"/>
          <p:cNvSpPr/>
          <p:nvPr/>
        </p:nvSpPr>
        <p:spPr>
          <a:xfrm>
            <a:off x="0" y="635570"/>
            <a:ext cx="10058400" cy="697832"/>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2" name="Google Shape;422;p33"/>
          <p:cNvSpPr/>
          <p:nvPr/>
        </p:nvSpPr>
        <p:spPr>
          <a:xfrm>
            <a:off x="482883" y="252182"/>
            <a:ext cx="1466234" cy="1464607"/>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19</a:t>
            </a:r>
            <a:endParaRPr/>
          </a:p>
        </p:txBody>
      </p:sp>
      <p:sp>
        <p:nvSpPr>
          <p:cNvPr id="423" name="Google Shape;423;p33"/>
          <p:cNvSpPr txBox="1"/>
          <p:nvPr/>
        </p:nvSpPr>
        <p:spPr>
          <a:xfrm>
            <a:off x="2152033" y="647933"/>
            <a:ext cx="742348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Hook needs focus or flair</a:t>
            </a:r>
            <a:endParaRPr/>
          </a:p>
        </p:txBody>
      </p:sp>
      <p:sp>
        <p:nvSpPr>
          <p:cNvPr id="424" name="Google Shape;424;p33"/>
          <p:cNvSpPr txBox="1"/>
          <p:nvPr/>
        </p:nvSpPr>
        <p:spPr>
          <a:xfrm>
            <a:off x="482883" y="1930929"/>
            <a:ext cx="4546200" cy="48702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The term “hook” is often used to refer to the opening sentence(s) of an essay. It should be engaging, relevant, and captivating. Here are some hook ideas:</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Make a strong statement or declaration </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Offer a shocking fact or statistic </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Refute a common belief</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Tell a personal story related to the topic </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Contrast idealism with reality</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Use imagery to paint a picture</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Add appropriate humor or wit</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Present a clever analogy </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Stir up conflict with loaded words</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Give a warning related to the topic</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Tap into human emotions</a:t>
            </a:r>
            <a:endParaRPr sz="1600">
              <a:solidFill>
                <a:schemeClr val="dk1"/>
              </a:solidFill>
              <a:latin typeface="Century Gothic"/>
              <a:ea typeface="Century Gothic"/>
              <a:cs typeface="Century Gothic"/>
              <a:sym typeface="Century Gothic"/>
            </a:endParaRPr>
          </a:p>
          <a:p>
            <a:pPr marL="457200" lvl="0" indent="0" algn="l" rtl="0">
              <a:lnSpc>
                <a:spcPct val="115000"/>
              </a:lnSpc>
              <a:spcBef>
                <a:spcPts val="0"/>
              </a:spcBef>
              <a:spcAft>
                <a:spcPts val="0"/>
              </a:spcAft>
              <a:buNone/>
            </a:pPr>
            <a:endParaRPr sz="1600">
              <a:solidFill>
                <a:schemeClr val="dk1"/>
              </a:solidFill>
              <a:latin typeface="Century Gothic"/>
              <a:ea typeface="Century Gothic"/>
              <a:cs typeface="Century Gothic"/>
              <a:sym typeface="Century Gothic"/>
            </a:endParaRPr>
          </a:p>
        </p:txBody>
      </p:sp>
      <p:sp>
        <p:nvSpPr>
          <p:cNvPr id="425" name="Google Shape;425;p33"/>
          <p:cNvSpPr/>
          <p:nvPr/>
        </p:nvSpPr>
        <p:spPr>
          <a:xfrm>
            <a:off x="5149518" y="1444040"/>
            <a:ext cx="4425999" cy="2929627"/>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428" name="Google Shape;428;p33"/>
          <p:cNvSpPr/>
          <p:nvPr/>
        </p:nvSpPr>
        <p:spPr>
          <a:xfrm>
            <a:off x="5149518" y="4807429"/>
            <a:ext cx="4425999" cy="372979"/>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429" name="Google Shape;429;p33"/>
          <p:cNvSpPr txBox="1"/>
          <p:nvPr/>
        </p:nvSpPr>
        <p:spPr>
          <a:xfrm>
            <a:off x="4972903" y="5332505"/>
            <a:ext cx="4687800"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Explore further here: </a:t>
            </a:r>
            <a:r>
              <a:rPr lang="en-US" sz="1200" u="sng" dirty="0">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https://www.academicwritingsuccess.com/7-sensational-essay-hooks/</a:t>
            </a:r>
            <a:r>
              <a:rPr lang="en-US" sz="1200" dirty="0">
                <a:solidFill>
                  <a:schemeClr val="dk1"/>
                </a:solidFill>
                <a:latin typeface="Century Gothic"/>
                <a:ea typeface="Century Gothic"/>
                <a:cs typeface="Century Gothic"/>
                <a:sym typeface="Century Gothic"/>
              </a:rPr>
              <a:t>  </a:t>
            </a:r>
            <a:endParaRPr lang="en-US" dirty="0">
              <a:solidFill>
                <a:schemeClr val="dk1"/>
              </a:solidFill>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430" name="Google Shape;430;p33"/>
          <p:cNvSpPr/>
          <p:nvPr/>
        </p:nvSpPr>
        <p:spPr>
          <a:xfrm>
            <a:off x="4972903" y="4350906"/>
            <a:ext cx="4929086"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hlink"/>
                </a:solidFill>
                <a:latin typeface="Century Gothic"/>
                <a:ea typeface="Century Gothic"/>
                <a:cs typeface="Century Gothic"/>
                <a:sym typeface="Century Gothic"/>
                <a:hlinkClick r:id="rId5"/>
              </a:rPr>
              <a:t>https://www.youtube.com/watch?v=yvrnVHd-oyM</a:t>
            </a:r>
            <a:r>
              <a:rPr lang="en-US">
                <a:solidFill>
                  <a:schemeClr val="dk1"/>
                </a:solidFill>
                <a:latin typeface="Century Gothic"/>
                <a:ea typeface="Century Gothic"/>
                <a:cs typeface="Century Gothic"/>
                <a:sym typeface="Century Gothic"/>
              </a:rPr>
              <a:t> </a:t>
            </a:r>
            <a:r>
              <a:rPr lang="en-US" sz="1400">
                <a:solidFill>
                  <a:schemeClr val="dk1"/>
                </a:solidFill>
                <a:latin typeface="Century Gothic"/>
                <a:ea typeface="Century Gothic"/>
                <a:cs typeface="Century Gothic"/>
                <a:sym typeface="Century Gothic"/>
              </a:rPr>
              <a:t> </a:t>
            </a:r>
            <a:endParaRPr/>
          </a:p>
        </p:txBody>
      </p:sp>
      <p:sp>
        <p:nvSpPr>
          <p:cNvPr id="12" name="Google Shape;87;p13">
            <a:extLst>
              <a:ext uri="{FF2B5EF4-FFF2-40B4-BE49-F238E27FC236}">
                <a16:creationId xmlns:a16="http://schemas.microsoft.com/office/drawing/2014/main" id="{372CFB3F-839B-4B52-EB08-173A9A900F1E}"/>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86745BBE-A198-BBB0-9166-57C5B143AD1E}"/>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Part 1: Discover How to Start Essay with an A+ Hook: STRONG Attention Grabbing Examples">
            <a:hlinkClick r:id="" action="ppaction://noaction"/>
            <a:extLst>
              <a:ext uri="{FF2B5EF4-FFF2-40B4-BE49-F238E27FC236}">
                <a16:creationId xmlns:a16="http://schemas.microsoft.com/office/drawing/2014/main" id="{3A822BEA-536B-EA7E-A6C4-89A4E16209C0}"/>
              </a:ext>
            </a:extLst>
          </p:cNvPr>
          <p:cNvPicPr>
            <a:picLocks noRot="1" noChangeAspect="1"/>
          </p:cNvPicPr>
          <p:nvPr>
            <a:videoFile r:link="rId1"/>
          </p:nvPr>
        </p:nvPicPr>
        <p:blipFill>
          <a:blip r:embed="rId8"/>
          <a:stretch>
            <a:fillRect/>
          </a:stretch>
        </p:blipFill>
        <p:spPr>
          <a:xfrm>
            <a:off x="5026384" y="1441960"/>
            <a:ext cx="5034832" cy="289736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34"/>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6" name="Google Shape;436;p34"/>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20</a:t>
            </a:r>
            <a:endParaRPr/>
          </a:p>
        </p:txBody>
      </p:sp>
      <p:sp>
        <p:nvSpPr>
          <p:cNvPr id="437" name="Google Shape;437;p34"/>
          <p:cNvSpPr txBox="1"/>
          <p:nvPr/>
        </p:nvSpPr>
        <p:spPr>
          <a:xfrm>
            <a:off x="482883" y="1930929"/>
            <a:ext cx="4546200" cy="48702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Thesis statements tell the reader the significance of the subject and the writer’s thoughts or stance on the topic. The thesis acts as a guide to how the writer will support those thoughts or that stance. A thesis is an interpretation of a subject or the answer to a question — not a question itself. To be valid, the thesis must provide an arguable claim rather than an accepted truth. To summarize, a thesis answers a question, can be proven, and leads to discussion.</a:t>
            </a:r>
            <a:endParaRPr sz="1600">
              <a:solidFill>
                <a:schemeClr val="dk1"/>
              </a:solidFill>
              <a:latin typeface="Century Gothic"/>
              <a:ea typeface="Century Gothic"/>
              <a:cs typeface="Century Gothic"/>
              <a:sym typeface="Century Gothic"/>
            </a:endParaRPr>
          </a:p>
          <a:p>
            <a:pPr marL="0" lvl="0" indent="0" algn="ctr" rtl="0">
              <a:lnSpc>
                <a:spcPct val="115000"/>
              </a:lnSpc>
              <a:spcBef>
                <a:spcPts val="0"/>
              </a:spcBef>
              <a:spcAft>
                <a:spcPts val="0"/>
              </a:spcAft>
              <a:buClr>
                <a:schemeClr val="dk1"/>
              </a:buClr>
              <a:buSzPts val="1100"/>
              <a:buFont typeface="Arial"/>
              <a:buNone/>
            </a:pPr>
            <a:r>
              <a:rPr lang="en-US" sz="1600" b="1">
                <a:solidFill>
                  <a:schemeClr val="dk1"/>
                </a:solidFill>
                <a:latin typeface="Century Gothic"/>
                <a:ea typeface="Century Gothic"/>
                <a:cs typeface="Century Gothic"/>
                <a:sym typeface="Century Gothic"/>
              </a:rPr>
              <a:t>Thesis checklist:</a:t>
            </a:r>
            <a:endParaRPr sz="1600" b="1">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Does your thesis answer the prompt?</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Can someone argue a different side?</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Char char="❏"/>
            </a:pPr>
            <a:r>
              <a:rPr lang="en-US" sz="1600">
                <a:solidFill>
                  <a:schemeClr val="dk1"/>
                </a:solidFill>
                <a:latin typeface="Century Gothic"/>
                <a:ea typeface="Century Gothic"/>
                <a:cs typeface="Century Gothic"/>
                <a:sym typeface="Century Gothic"/>
              </a:rPr>
              <a:t>Will your thesis guide your essay?</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p:txBody>
      </p:sp>
      <p:sp>
        <p:nvSpPr>
          <p:cNvPr id="438" name="Google Shape;438;p34"/>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441" name="Google Shape;441;p34"/>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442" name="Google Shape;442;p34"/>
          <p:cNvSpPr txBox="1"/>
          <p:nvPr/>
        </p:nvSpPr>
        <p:spPr>
          <a:xfrm>
            <a:off x="4972903" y="5332505"/>
            <a:ext cx="4687800" cy="830956"/>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Font typeface="Arial"/>
              <a:buNone/>
            </a:pPr>
            <a:r>
              <a:rPr lang="en-US" sz="1200">
                <a:solidFill>
                  <a:schemeClr val="dk1"/>
                </a:solidFill>
                <a:latin typeface="Century Gothic"/>
                <a:ea typeface="Century Gothic"/>
                <a:cs typeface="Century Gothic"/>
                <a:sym typeface="Century Gothic"/>
              </a:rPr>
              <a:t>You can find some sample thesis statements here: </a:t>
            </a:r>
            <a:r>
              <a:rPr lang="en-US" sz="1200" u="sng" dirty="0">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https://www.easybib.com/guides/how-to-write-a-strong-thesis-statement/</a:t>
            </a:r>
            <a:r>
              <a:rPr lang="en-US" sz="1200" dirty="0">
                <a:solidFill>
                  <a:schemeClr val="dk1"/>
                </a:solidFill>
                <a:latin typeface="Century Gothic"/>
                <a:ea typeface="Century Gothic"/>
                <a:cs typeface="Century Gothic"/>
                <a:sym typeface="Century Gothic"/>
              </a:rPr>
              <a:t> </a:t>
            </a:r>
            <a:endParaRPr lang="en-US" sz="1200" dirty="0">
              <a:solidFill>
                <a:schemeClr val="dk1"/>
              </a:solidFill>
              <a:latin typeface="Century Gothic"/>
              <a:ea typeface="Century Gothic"/>
              <a:cs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443" name="Google Shape;443;p34"/>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https://www.youtube.com/watch?v=8wxE8R_x5I0</a:t>
            </a:r>
            <a:endParaRPr>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p:txBody>
      </p:sp>
      <p:sp>
        <p:nvSpPr>
          <p:cNvPr id="444" name="Google Shape;444;p34"/>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Thesis needs focus or flair</a:t>
            </a:r>
            <a:endParaRPr/>
          </a:p>
        </p:txBody>
      </p:sp>
      <p:sp>
        <p:nvSpPr>
          <p:cNvPr id="12" name="Google Shape;87;p13">
            <a:extLst>
              <a:ext uri="{FF2B5EF4-FFF2-40B4-BE49-F238E27FC236}">
                <a16:creationId xmlns:a16="http://schemas.microsoft.com/office/drawing/2014/main" id="{D279DD83-0E73-3377-22F8-6A97FBAFFA07}"/>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DD85EA1E-720B-B6FA-0FD6-A58EE3C3E7BA}"/>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How To Write A Killer Thesis Statement by Shmoop">
            <a:hlinkClick r:id="" action="ppaction://noaction"/>
            <a:extLst>
              <a:ext uri="{FF2B5EF4-FFF2-40B4-BE49-F238E27FC236}">
                <a16:creationId xmlns:a16="http://schemas.microsoft.com/office/drawing/2014/main" id="{7FEA84AB-00CA-BC53-8DA8-A18F804C7B3E}"/>
              </a:ext>
            </a:extLst>
          </p:cNvPr>
          <p:cNvPicPr>
            <a:picLocks noRot="1" noChangeAspect="1"/>
          </p:cNvPicPr>
          <p:nvPr>
            <a:videoFile r:link="rId1"/>
          </p:nvPr>
        </p:nvPicPr>
        <p:blipFill>
          <a:blip r:embed="rId8"/>
          <a:stretch>
            <a:fillRect/>
          </a:stretch>
        </p:blipFill>
        <p:spPr>
          <a:xfrm>
            <a:off x="5147155" y="1335777"/>
            <a:ext cx="4430982" cy="333402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35"/>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0" name="Google Shape;450;p35"/>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21</a:t>
            </a:r>
            <a:endParaRPr/>
          </a:p>
        </p:txBody>
      </p:sp>
      <p:sp>
        <p:nvSpPr>
          <p:cNvPr id="451" name="Google Shape;451;p35"/>
          <p:cNvSpPr txBox="1"/>
          <p:nvPr/>
        </p:nvSpPr>
        <p:spPr>
          <a:xfrm>
            <a:off x="482883" y="1930929"/>
            <a:ext cx="4546200" cy="43038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Once the thesis takes shape, the rest of the writing will work to support and relate back to ideas presented in its stance.</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Since the thesis is the guide for the essay, all topics and topic sentences should directly tie into ideas presented in the thesis. Avoid irrelevant points that do nothing to support the thesis and instead stay on topic and focus on your goal: proving and elaborating on your thesis.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Each paragraph should have a clear topic sentence, and each topic sentence should relate to a piece of the thesis statement. </a:t>
            </a:r>
            <a:endParaRPr sz="1600">
              <a:solidFill>
                <a:schemeClr val="dk1"/>
              </a:solidFill>
              <a:latin typeface="Century Gothic"/>
              <a:ea typeface="Century Gothic"/>
              <a:cs typeface="Century Gothic"/>
              <a:sym typeface="Century Gothic"/>
            </a:endParaRPr>
          </a:p>
        </p:txBody>
      </p:sp>
      <p:sp>
        <p:nvSpPr>
          <p:cNvPr id="452" name="Google Shape;452;p35"/>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455" name="Google Shape;455;p35"/>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456" name="Google Shape;456;p35"/>
          <p:cNvSpPr txBox="1"/>
          <p:nvPr/>
        </p:nvSpPr>
        <p:spPr>
          <a:xfrm>
            <a:off x="4972903" y="5332505"/>
            <a:ext cx="4687800" cy="6465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Font typeface="Arial"/>
              <a:buNone/>
            </a:pPr>
            <a:r>
              <a:rPr lang="en-US" sz="1200">
                <a:latin typeface="Century Gothic"/>
                <a:ea typeface="Century Gothic"/>
                <a:cs typeface="Century Gothic"/>
                <a:sym typeface="Century Gothic"/>
              </a:rPr>
              <a:t>Explore further here: </a:t>
            </a: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https://writingcenter.ashford.edu/body-paragraphs</a:t>
            </a:r>
            <a:r>
              <a:rPr lang="en-US" sz="1200">
                <a:solidFill>
                  <a:schemeClr val="dk1"/>
                </a:solidFill>
                <a:latin typeface="Century Gothic"/>
                <a:ea typeface="Century Gothic"/>
                <a:cs typeface="Century Gothic"/>
                <a:sym typeface="Century Gothic"/>
              </a:rPr>
              <a:t> </a:t>
            </a:r>
            <a:endParaRPr sz="1200">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457" name="Google Shape;457;p35"/>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https://www.youtube.com/watch?v=Nx2-PcBzZjo</a:t>
            </a:r>
            <a:endParaRPr>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p:txBody>
      </p:sp>
      <p:sp>
        <p:nvSpPr>
          <p:cNvPr id="458" name="Google Shape;458;p35"/>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Topic sentence needs focus or flair</a:t>
            </a:r>
            <a:endParaRPr/>
          </a:p>
        </p:txBody>
      </p:sp>
      <p:sp>
        <p:nvSpPr>
          <p:cNvPr id="12" name="Google Shape;87;p13">
            <a:extLst>
              <a:ext uri="{FF2B5EF4-FFF2-40B4-BE49-F238E27FC236}">
                <a16:creationId xmlns:a16="http://schemas.microsoft.com/office/drawing/2014/main" id="{EDC75370-00A5-FAFF-5466-A1EBBADB4361}"/>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B70FFEED-35F9-7A6D-A075-F10AA1DCC11B}"/>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Thesis Sentence vs. Topic Sentence by Shmoop">
            <a:hlinkClick r:id="" action="ppaction://noaction"/>
            <a:extLst>
              <a:ext uri="{FF2B5EF4-FFF2-40B4-BE49-F238E27FC236}">
                <a16:creationId xmlns:a16="http://schemas.microsoft.com/office/drawing/2014/main" id="{E5D14B4A-2175-38C2-5205-6740E00D6EDD}"/>
              </a:ext>
            </a:extLst>
          </p:cNvPr>
          <p:cNvPicPr>
            <a:picLocks noRot="1" noChangeAspect="1"/>
          </p:cNvPicPr>
          <p:nvPr>
            <a:videoFile r:link="rId1"/>
          </p:nvPr>
        </p:nvPicPr>
        <p:blipFill>
          <a:blip r:embed="rId8"/>
          <a:stretch>
            <a:fillRect/>
          </a:stretch>
        </p:blipFill>
        <p:spPr>
          <a:xfrm>
            <a:off x="5155780" y="1447920"/>
            <a:ext cx="4422355" cy="3221877"/>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36"/>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4" name="Google Shape;464;p36"/>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22</a:t>
            </a:r>
            <a:endParaRPr/>
          </a:p>
        </p:txBody>
      </p:sp>
      <p:sp>
        <p:nvSpPr>
          <p:cNvPr id="465" name="Google Shape;465;p36"/>
          <p:cNvSpPr txBox="1"/>
          <p:nvPr/>
        </p:nvSpPr>
        <p:spPr>
          <a:xfrm>
            <a:off x="482883" y="1930929"/>
            <a:ext cx="4546200" cy="2555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The end of each body paragraph should provide a concluding sentence which ties to ideas in the thesis and topic sentence, but it should also bring the paragraph to a concise close and transition to the next idea.</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Try including transitional statements to move from one idea to another without choppiness. </a:t>
            </a:r>
            <a:endParaRPr sz="1600">
              <a:solidFill>
                <a:schemeClr val="dk1"/>
              </a:solidFill>
              <a:latin typeface="Century Gothic"/>
              <a:ea typeface="Century Gothic"/>
              <a:cs typeface="Century Gothic"/>
              <a:sym typeface="Century Gothic"/>
            </a:endParaRPr>
          </a:p>
        </p:txBody>
      </p:sp>
      <p:sp>
        <p:nvSpPr>
          <p:cNvPr id="466" name="Google Shape;466;p36"/>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469" name="Google Shape;469;p36"/>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470" name="Google Shape;470;p36"/>
          <p:cNvSpPr txBox="1"/>
          <p:nvPr/>
        </p:nvSpPr>
        <p:spPr>
          <a:xfrm>
            <a:off x="4972903" y="5332505"/>
            <a:ext cx="4687800" cy="1015622"/>
          </a:xfrm>
          <a:prstGeom prst="rect">
            <a:avLst/>
          </a:prstGeom>
          <a:noFill/>
          <a:ln>
            <a:noFill/>
          </a:ln>
        </p:spPr>
        <p:txBody>
          <a:bodyPr spcFirstLastPara="1" wrap="square" lIns="91425" tIns="45700" rIns="91425" bIns="45700" anchor="t" anchorCtr="0">
            <a:spAutoFit/>
          </a:bodyPr>
          <a:lstStyle/>
          <a:p>
            <a:pPr>
              <a:buClr>
                <a:schemeClr val="dk1"/>
              </a:buClr>
            </a:pPr>
            <a:r>
              <a:rPr lang="en-US" sz="1200">
                <a:solidFill>
                  <a:schemeClr val="dk1"/>
                </a:solidFill>
                <a:latin typeface="Century Gothic"/>
                <a:ea typeface="Century Gothic"/>
                <a:cs typeface="Century Gothic"/>
                <a:sym typeface="Century Gothic"/>
              </a:rPr>
              <a:t>Explore some sample conclusion statements here: </a:t>
            </a:r>
            <a:r>
              <a:rPr lang="en-US" sz="1200" u="sng" dirty="0">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https://writingcenter.ashford.edu/body-paragraphs</a:t>
            </a:r>
            <a:r>
              <a:rPr lang="en-US" sz="1200" dirty="0">
                <a:solidFill>
                  <a:schemeClr val="dk1"/>
                </a:solidFill>
                <a:latin typeface="Century Gothic"/>
                <a:ea typeface="Century Gothic"/>
                <a:cs typeface="Century Gothic"/>
                <a:sym typeface="Century Gothic"/>
              </a:rPr>
              <a:t>  </a:t>
            </a:r>
            <a:endParaRPr lang="en-US"/>
          </a:p>
          <a:p>
            <a:pPr marL="0" lvl="0" indent="0">
              <a:spcBef>
                <a:spcPts val="0"/>
              </a:spcBef>
              <a:spcAft>
                <a:spcPts val="0"/>
              </a:spcAft>
              <a:buFont typeface="Arial"/>
              <a:buNone/>
            </a:pPr>
            <a:r>
              <a:rPr lang="en-US" sz="1200">
                <a:solidFill>
                  <a:schemeClr val="dk1"/>
                </a:solidFill>
                <a:latin typeface="Century Gothic"/>
                <a:ea typeface="Century Gothic"/>
                <a:cs typeface="Century Gothic"/>
                <a:sym typeface="Century Gothic"/>
              </a:rPr>
              <a:t>or here: </a:t>
            </a:r>
            <a:r>
              <a:rPr lang="en-US" sz="1200" u="sng" dirty="0">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https://writingcenter.unc.edu/tips-and-tools/conclusions/</a:t>
            </a:r>
            <a:r>
              <a:rPr lang="en-US" sz="1200" dirty="0">
                <a:solidFill>
                  <a:schemeClr val="dk1"/>
                </a:solidFill>
                <a:latin typeface="Century Gothic"/>
                <a:ea typeface="Century Gothic"/>
                <a:cs typeface="Century Gothic"/>
                <a:sym typeface="Century Gothic"/>
              </a:rPr>
              <a:t> </a:t>
            </a:r>
            <a:endParaRPr sz="1200" dirty="0">
              <a:solidFill>
                <a:schemeClr val="dk1"/>
              </a:solidFill>
              <a:latin typeface="Century Gothic"/>
              <a:ea typeface="Century Gothic"/>
              <a:cs typeface="Century Gothic"/>
            </a:endParaRPr>
          </a:p>
          <a:p>
            <a:pPr marL="0" marR="0" lvl="0" indent="0" rtl="0">
              <a:spcBef>
                <a:spcPts val="0"/>
              </a:spcBef>
              <a:spcAft>
                <a:spcPts val="0"/>
              </a:spcAft>
              <a:buNone/>
            </a:pPr>
            <a:endParaRPr sz="1200">
              <a:solidFill>
                <a:schemeClr val="dk1"/>
              </a:solidFill>
              <a:latin typeface="Century Gothic"/>
              <a:ea typeface="Century Gothic"/>
              <a:cs typeface="Century Gothic"/>
            </a:endParaRPr>
          </a:p>
        </p:txBody>
      </p:sp>
      <p:sp>
        <p:nvSpPr>
          <p:cNvPr id="471" name="Google Shape;471;p36"/>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hlink"/>
                </a:solidFill>
                <a:latin typeface="Century Gothic"/>
                <a:ea typeface="Century Gothic"/>
                <a:cs typeface="Century Gothic"/>
                <a:sym typeface="Century Gothic"/>
                <a:hlinkClick r:id="rId6"/>
              </a:rPr>
              <a:t>https://www.youtube.com/watch?v=WTkUGlg9uGw</a:t>
            </a:r>
            <a:r>
              <a:rPr lang="en-US">
                <a:solidFill>
                  <a:schemeClr val="dk1"/>
                </a:solidFill>
                <a:latin typeface="Century Gothic"/>
                <a:ea typeface="Century Gothic"/>
                <a:cs typeface="Century Gothic"/>
                <a:sym typeface="Century Gothic"/>
              </a:rPr>
              <a:t> </a:t>
            </a:r>
            <a:endParaRPr>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p:txBody>
      </p:sp>
      <p:sp>
        <p:nvSpPr>
          <p:cNvPr id="472" name="Google Shape;472;p36"/>
          <p:cNvSpPr txBox="1"/>
          <p:nvPr/>
        </p:nvSpPr>
        <p:spPr>
          <a:xfrm>
            <a:off x="2152033" y="647933"/>
            <a:ext cx="7423500" cy="523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Century Gothic"/>
                <a:ea typeface="Century Gothic"/>
                <a:cs typeface="Century Gothic"/>
                <a:sym typeface="Century Gothic"/>
              </a:rPr>
              <a:t>Concluding sentence needs focus or flair</a:t>
            </a:r>
            <a:endParaRPr sz="1000"/>
          </a:p>
        </p:txBody>
      </p:sp>
      <p:sp>
        <p:nvSpPr>
          <p:cNvPr id="12" name="Google Shape;87;p13">
            <a:extLst>
              <a:ext uri="{FF2B5EF4-FFF2-40B4-BE49-F238E27FC236}">
                <a16:creationId xmlns:a16="http://schemas.microsoft.com/office/drawing/2014/main" id="{8E89237E-44BB-5229-5DE4-5A5469EF2E34}"/>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E879F099-71A2-FBC1-36C7-B3F0C6C3AD3C}"/>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How to End and Transition a Paragraph with Closing &amp; Concluding Sentences">
            <a:hlinkClick r:id="" action="ppaction://noaction"/>
            <a:extLst>
              <a:ext uri="{FF2B5EF4-FFF2-40B4-BE49-F238E27FC236}">
                <a16:creationId xmlns:a16="http://schemas.microsoft.com/office/drawing/2014/main" id="{F3D1C277-65EE-68C9-FC1A-FEB06ADA06C3}"/>
              </a:ext>
            </a:extLst>
          </p:cNvPr>
          <p:cNvPicPr>
            <a:picLocks noRot="1" noChangeAspect="1"/>
          </p:cNvPicPr>
          <p:nvPr>
            <a:videoFile r:link="rId1"/>
          </p:nvPr>
        </p:nvPicPr>
        <p:blipFill>
          <a:blip r:embed="rId9"/>
          <a:stretch>
            <a:fillRect/>
          </a:stretch>
        </p:blipFill>
        <p:spPr>
          <a:xfrm>
            <a:off x="4974626" y="1441960"/>
            <a:ext cx="5086590" cy="290599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37"/>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78" name="Google Shape;478;p37"/>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23</a:t>
            </a:r>
            <a:endParaRPr/>
          </a:p>
        </p:txBody>
      </p:sp>
      <p:sp>
        <p:nvSpPr>
          <p:cNvPr id="479" name="Google Shape;479;p37"/>
          <p:cNvSpPr txBox="1"/>
          <p:nvPr/>
        </p:nvSpPr>
        <p:spPr>
          <a:xfrm>
            <a:off x="482883" y="1930929"/>
            <a:ext cx="4546200" cy="4032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Clear transitions help you move from one point to another in your writing. It’s tempting to throw in a transitional word at the beginning of a new paragraph and think it’s sufficient, but transitions should be thoughtful and varied. Add a clarifying phrase after a transitional word to create a logical flow to your writing.</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Examples: </a:t>
            </a:r>
            <a:endParaRPr sz="1600">
              <a:solidFill>
                <a:schemeClr val="dk1"/>
              </a:solidFill>
            </a:endParaRPr>
          </a:p>
          <a:p>
            <a:pPr marL="0" lvl="0" indent="0" algn="l" rtl="0">
              <a:spcBef>
                <a:spcPts val="0"/>
              </a:spcBef>
              <a:spcAft>
                <a:spcPts val="0"/>
              </a:spcAft>
              <a:buClr>
                <a:schemeClr val="dk1"/>
              </a:buClr>
              <a:buFont typeface="Arial"/>
              <a:buNone/>
            </a:pPr>
            <a:br>
              <a:rPr lang="en-US" sz="1600">
                <a:solidFill>
                  <a:schemeClr val="dk1"/>
                </a:solidFill>
                <a:latin typeface="Century Gothic"/>
                <a:ea typeface="Century Gothic"/>
                <a:cs typeface="Century Gothic"/>
                <a:sym typeface="Century Gothic"/>
              </a:rPr>
            </a:br>
            <a:r>
              <a:rPr lang="en-US" sz="1600">
                <a:solidFill>
                  <a:schemeClr val="dk1"/>
                </a:solidFill>
                <a:latin typeface="Century Gothic"/>
                <a:ea typeface="Century Gothic"/>
                <a:cs typeface="Century Gothic"/>
                <a:sym typeface="Century Gothic"/>
              </a:rPr>
              <a:t>In addition to the previous point…</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While others may disagree…</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a:solidFill>
                  <a:schemeClr val="dk1"/>
                </a:solidFill>
                <a:latin typeface="Century Gothic"/>
                <a:ea typeface="Century Gothic"/>
                <a:cs typeface="Century Gothic"/>
                <a:sym typeface="Century Gothic"/>
              </a:rPr>
              <a:t>As previously stated…</a:t>
            </a:r>
            <a:endParaRPr sz="1600">
              <a:solidFill>
                <a:schemeClr val="dk1"/>
              </a:solidFill>
              <a:latin typeface="Century Gothic"/>
              <a:ea typeface="Century Gothic"/>
              <a:cs typeface="Century Gothic"/>
              <a:sym typeface="Century Gothic"/>
            </a:endParaRPr>
          </a:p>
        </p:txBody>
      </p:sp>
      <p:sp>
        <p:nvSpPr>
          <p:cNvPr id="480" name="Google Shape;480;p37"/>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483" name="Google Shape;483;p37"/>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484" name="Google Shape;484;p37"/>
          <p:cNvSpPr txBox="1"/>
          <p:nvPr/>
        </p:nvSpPr>
        <p:spPr>
          <a:xfrm>
            <a:off x="4972903" y="5332505"/>
            <a:ext cx="4687800" cy="1015622"/>
          </a:xfrm>
          <a:prstGeom prst="rect">
            <a:avLst/>
          </a:prstGeom>
          <a:noFill/>
          <a:ln>
            <a:noFill/>
          </a:ln>
        </p:spPr>
        <p:txBody>
          <a:bodyPr spcFirstLastPara="1" wrap="square" lIns="91425" tIns="45700" rIns="91425" bIns="45700" anchor="t" anchorCtr="0">
            <a:spAutoFit/>
          </a:bodyPr>
          <a:lstStyle/>
          <a:p>
            <a:r>
              <a:rPr lang="en-US" sz="1200">
                <a:solidFill>
                  <a:schemeClr val="dk1"/>
                </a:solidFill>
                <a:latin typeface="Century Gothic"/>
                <a:ea typeface="Century Gothic"/>
                <a:cs typeface="Century Gothic"/>
                <a:sym typeface="Century Gothic"/>
              </a:rPr>
              <a:t>Explore further here: </a:t>
            </a:r>
            <a:r>
              <a:rPr lang="en-US" sz="1200" u="sng" dirty="0">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https://www.niu.edu/writingtutorial/organization/transitions.shtml</a:t>
            </a:r>
            <a:endParaRPr lang="en-US" sz="1200" dirty="0">
              <a:solidFill>
                <a:schemeClr val="dk1"/>
              </a:solidFill>
              <a:latin typeface="Century Gothic"/>
              <a:ea typeface="Century Gothic"/>
              <a:cs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485" name="Google Shape;485;p37"/>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https://www.youtube.com/watch?v=CpDTxvxuFpM</a:t>
            </a:r>
            <a:endParaRPr>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p:txBody>
      </p:sp>
      <p:sp>
        <p:nvSpPr>
          <p:cNvPr id="486" name="Google Shape;486;p37"/>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Transitions need clarity or variety</a:t>
            </a:r>
            <a:endParaRPr/>
          </a:p>
        </p:txBody>
      </p:sp>
      <p:sp>
        <p:nvSpPr>
          <p:cNvPr id="12" name="Google Shape;87;p13">
            <a:extLst>
              <a:ext uri="{FF2B5EF4-FFF2-40B4-BE49-F238E27FC236}">
                <a16:creationId xmlns:a16="http://schemas.microsoft.com/office/drawing/2014/main" id="{041F72C2-5469-21C2-981A-9C62ED4B8196}"/>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5513FB45-32D4-CE62-E098-86E71AA31CD3}"/>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How to use Transition Words and Sentences in Essays | Scribbr 🎓">
            <a:hlinkClick r:id="" action="ppaction://noaction"/>
            <a:extLst>
              <a:ext uri="{FF2B5EF4-FFF2-40B4-BE49-F238E27FC236}">
                <a16:creationId xmlns:a16="http://schemas.microsoft.com/office/drawing/2014/main" id="{419202F5-9D7C-F125-C4A5-D80BAACEEFCB}"/>
              </a:ext>
            </a:extLst>
          </p:cNvPr>
          <p:cNvPicPr>
            <a:picLocks noRot="1" noChangeAspect="1"/>
          </p:cNvPicPr>
          <p:nvPr>
            <a:videoFile r:link="rId1"/>
          </p:nvPr>
        </p:nvPicPr>
        <p:blipFill>
          <a:blip r:embed="rId8"/>
          <a:stretch>
            <a:fillRect/>
          </a:stretch>
        </p:blipFill>
        <p:spPr>
          <a:xfrm>
            <a:off x="5026384" y="1441960"/>
            <a:ext cx="5034832" cy="2897367"/>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38"/>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2" name="Google Shape;492;p38"/>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24</a:t>
            </a:r>
            <a:endParaRPr/>
          </a:p>
        </p:txBody>
      </p:sp>
      <p:sp>
        <p:nvSpPr>
          <p:cNvPr id="493" name="Google Shape;493;p38"/>
          <p:cNvSpPr txBox="1"/>
          <p:nvPr/>
        </p:nvSpPr>
        <p:spPr>
          <a:xfrm>
            <a:off x="482883" y="1930929"/>
            <a:ext cx="4546200" cy="4512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Here are some ideas to help when writing conclusions:</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AutoNum type="arabicPeriod"/>
            </a:pPr>
            <a:r>
              <a:rPr lang="en-US" sz="1600">
                <a:solidFill>
                  <a:schemeClr val="dk1"/>
                </a:solidFill>
                <a:latin typeface="Century Gothic"/>
                <a:ea typeface="Century Gothic"/>
                <a:cs typeface="Century Gothic"/>
                <a:sym typeface="Century Gothic"/>
              </a:rPr>
              <a:t>Answer the question, “So, what?” Why should anyone care? How does the topic affect the world around you and your audience?</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AutoNum type="arabicPeriod"/>
            </a:pPr>
            <a:r>
              <a:rPr lang="en-US" sz="1600">
                <a:solidFill>
                  <a:schemeClr val="dk1"/>
                </a:solidFill>
                <a:latin typeface="Century Gothic"/>
                <a:ea typeface="Century Gothic"/>
                <a:cs typeface="Century Gothic"/>
                <a:sym typeface="Century Gothic"/>
              </a:rPr>
              <a:t>Make it personal. Tell a relatable anecdote that ties into the topic and brings the point full circle.</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Font typeface="Century Gothic"/>
              <a:buAutoNum type="arabicPeriod"/>
            </a:pPr>
            <a:r>
              <a:rPr lang="en-US" sz="1600">
                <a:solidFill>
                  <a:schemeClr val="dk1"/>
                </a:solidFill>
                <a:latin typeface="Century Gothic"/>
                <a:ea typeface="Century Gothic"/>
                <a:cs typeface="Century Gothic"/>
                <a:sym typeface="Century Gothic"/>
              </a:rPr>
              <a:t>End with a powerful message. Make the ending resonate with the audience. Make them want to take action or ponder a new insight.</a:t>
            </a:r>
            <a:endParaRPr sz="1600">
              <a:solidFill>
                <a:schemeClr val="dk1"/>
              </a:solidFill>
              <a:latin typeface="Century Gothic"/>
              <a:ea typeface="Century Gothic"/>
              <a:cs typeface="Century Gothic"/>
              <a:sym typeface="Century Gothic"/>
            </a:endParaRPr>
          </a:p>
          <a:p>
            <a:pPr marL="457200" lvl="0" indent="-330200" algn="l" rtl="0">
              <a:lnSpc>
                <a:spcPct val="115000"/>
              </a:lnSpc>
              <a:spcBef>
                <a:spcPts val="0"/>
              </a:spcBef>
              <a:spcAft>
                <a:spcPts val="0"/>
              </a:spcAft>
              <a:buClr>
                <a:schemeClr val="dk1"/>
              </a:buClr>
              <a:buSzPts val="1600"/>
              <a:buAutoNum type="arabicPeriod"/>
            </a:pPr>
            <a:r>
              <a:rPr lang="en-US" sz="1600">
                <a:solidFill>
                  <a:schemeClr val="dk1"/>
                </a:solidFill>
                <a:latin typeface="Century Gothic"/>
                <a:ea typeface="Century Gothic"/>
                <a:cs typeface="Century Gothic"/>
                <a:sym typeface="Century Gothic"/>
              </a:rPr>
              <a:t>Tie back to an idea presented in your hook to create a framing device in opening and closing your writing. </a:t>
            </a:r>
            <a:endParaRPr sz="1600">
              <a:solidFill>
                <a:schemeClr val="dk1"/>
              </a:solidFill>
              <a:latin typeface="Century Gothic"/>
              <a:ea typeface="Century Gothic"/>
              <a:cs typeface="Century Gothic"/>
              <a:sym typeface="Century Gothic"/>
            </a:endParaRPr>
          </a:p>
        </p:txBody>
      </p:sp>
      <p:sp>
        <p:nvSpPr>
          <p:cNvPr id="494" name="Google Shape;494;p38"/>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497" name="Google Shape;497;p38"/>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498" name="Google Shape;498;p38"/>
          <p:cNvSpPr txBox="1"/>
          <p:nvPr/>
        </p:nvSpPr>
        <p:spPr>
          <a:xfrm>
            <a:off x="4972903" y="5332505"/>
            <a:ext cx="4687800" cy="1015622"/>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ea typeface="Century Gothic"/>
                <a:cs typeface="Century Gothic"/>
                <a:sym typeface="Century Gothic"/>
              </a:rPr>
              <a:t>Explore further here: </a:t>
            </a:r>
            <a:r>
              <a:rPr lang="en-US" sz="1200" u="sng" dirty="0">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https://www.niu.edu/writingtutorial/organization/conclusion.shtml</a:t>
            </a:r>
            <a:endParaRPr lang="en-US" sz="1200" dirty="0">
              <a:solidFill>
                <a:schemeClr val="dk1"/>
              </a:solidFill>
              <a:latin typeface="Century Gothic"/>
              <a:ea typeface="Century Gothic"/>
              <a:cs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499" name="Google Shape;499;p38"/>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hlink"/>
                </a:solidFill>
                <a:latin typeface="Century Gothic"/>
                <a:ea typeface="Century Gothic"/>
                <a:cs typeface="Century Gothic"/>
                <a:sym typeface="Century Gothic"/>
                <a:hlinkClick r:id="rId5"/>
              </a:rPr>
              <a:t>https://www.youtube.com/watch?v=lv8tLxFVGuw</a:t>
            </a:r>
            <a:r>
              <a:rPr lang="en-US">
                <a:solidFill>
                  <a:schemeClr val="dk1"/>
                </a:solidFill>
                <a:latin typeface="Century Gothic"/>
                <a:ea typeface="Century Gothic"/>
                <a:cs typeface="Century Gothic"/>
                <a:sym typeface="Century Gothic"/>
              </a:rPr>
              <a:t> </a:t>
            </a:r>
            <a:endParaRPr>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p:txBody>
      </p:sp>
      <p:sp>
        <p:nvSpPr>
          <p:cNvPr id="500" name="Google Shape;500;p38"/>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Conclusion needs variety or flair</a:t>
            </a:r>
            <a:endParaRPr/>
          </a:p>
        </p:txBody>
      </p:sp>
      <p:sp>
        <p:nvSpPr>
          <p:cNvPr id="12" name="Google Shape;87;p13">
            <a:extLst>
              <a:ext uri="{FF2B5EF4-FFF2-40B4-BE49-F238E27FC236}">
                <a16:creationId xmlns:a16="http://schemas.microsoft.com/office/drawing/2014/main" id="{F476E6D1-0E54-5E0E-6404-39E34C87B664}"/>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EBB2FBDA-1267-1736-EA6F-137353CD4486}"/>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End Your Essay (PART 1): How to Write a Conclusion Paragraph">
            <a:hlinkClick r:id="" action="ppaction://noaction"/>
            <a:extLst>
              <a:ext uri="{FF2B5EF4-FFF2-40B4-BE49-F238E27FC236}">
                <a16:creationId xmlns:a16="http://schemas.microsoft.com/office/drawing/2014/main" id="{F57F2B68-3280-1E4B-2E2D-6374F298C9B2}"/>
              </a:ext>
            </a:extLst>
          </p:cNvPr>
          <p:cNvPicPr>
            <a:picLocks noRot="1" noChangeAspect="1"/>
          </p:cNvPicPr>
          <p:nvPr>
            <a:videoFile r:link="rId1"/>
          </p:nvPr>
        </p:nvPicPr>
        <p:blipFill>
          <a:blip r:embed="rId8"/>
          <a:stretch>
            <a:fillRect/>
          </a:stretch>
        </p:blipFill>
        <p:spPr>
          <a:xfrm>
            <a:off x="4974626" y="1441960"/>
            <a:ext cx="5086590" cy="2897367"/>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39"/>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06" name="Google Shape;506;p39"/>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25</a:t>
            </a:r>
            <a:endParaRPr/>
          </a:p>
        </p:txBody>
      </p:sp>
      <p:sp>
        <p:nvSpPr>
          <p:cNvPr id="507" name="Google Shape;507;p39"/>
          <p:cNvSpPr txBox="1"/>
          <p:nvPr/>
        </p:nvSpPr>
        <p:spPr>
          <a:xfrm>
            <a:off x="482883" y="1930929"/>
            <a:ext cx="4546200" cy="3047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Clarity is extremely important in writing. Sometimes, what makes sense to us doesn’t always come across clearly to others. We may fill in the blanks in our heads, but a reader may miss the connection. </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Try to think like your audience and consider their perspective. Who are they? How can you write in a way that they will understand? More often than not, this requires more specific word choice and further explanation.</a:t>
            </a:r>
            <a:endParaRPr sz="1600">
              <a:solidFill>
                <a:schemeClr val="dk1"/>
              </a:solidFill>
              <a:latin typeface="Century Gothic"/>
              <a:ea typeface="Century Gothic"/>
              <a:cs typeface="Century Gothic"/>
              <a:sym typeface="Century Gothic"/>
            </a:endParaRPr>
          </a:p>
        </p:txBody>
      </p:sp>
      <p:sp>
        <p:nvSpPr>
          <p:cNvPr id="508" name="Google Shape;508;p39"/>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511" name="Google Shape;511;p39"/>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512" name="Google Shape;512;p39"/>
          <p:cNvSpPr txBox="1"/>
          <p:nvPr/>
        </p:nvSpPr>
        <p:spPr>
          <a:xfrm>
            <a:off x="4972903" y="5332505"/>
            <a:ext cx="4687800" cy="1015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How to stay on topic:  </a:t>
            </a: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https://www.theclassroom.com/stay-topic-writing-essay-30818.html</a:t>
            </a:r>
            <a:r>
              <a:rPr lang="en-US" sz="120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513" name="Google Shape;513;p39"/>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https://www.youtube.com/watch?v=-Bpz1Yn42_4</a:t>
            </a:r>
            <a:endParaRPr>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p:txBody>
      </p:sp>
      <p:sp>
        <p:nvSpPr>
          <p:cNvPr id="514" name="Google Shape;514;p39"/>
          <p:cNvSpPr txBox="1"/>
          <p:nvPr/>
        </p:nvSpPr>
        <p:spPr>
          <a:xfrm>
            <a:off x="2152033" y="647933"/>
            <a:ext cx="7423500" cy="554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a:solidFill>
                  <a:schemeClr val="dk1"/>
                </a:solidFill>
                <a:latin typeface="Century Gothic"/>
                <a:ea typeface="Century Gothic"/>
                <a:cs typeface="Century Gothic"/>
                <a:sym typeface="Century Gothic"/>
              </a:rPr>
              <a:t>Details are irrelevant or invalid</a:t>
            </a:r>
            <a:endParaRPr sz="1200"/>
          </a:p>
        </p:txBody>
      </p:sp>
      <p:sp>
        <p:nvSpPr>
          <p:cNvPr id="12" name="Google Shape;87;p13">
            <a:extLst>
              <a:ext uri="{FF2B5EF4-FFF2-40B4-BE49-F238E27FC236}">
                <a16:creationId xmlns:a16="http://schemas.microsoft.com/office/drawing/2014/main" id="{EB38980B-758F-9EE3-E3A4-88464265DFDF}"/>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0C2D559F-8C48-D2E2-52D2-C95F0907EE1A}"/>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Staying on Topic when Writing">
            <a:hlinkClick r:id="" action="ppaction://noaction"/>
            <a:extLst>
              <a:ext uri="{FF2B5EF4-FFF2-40B4-BE49-F238E27FC236}">
                <a16:creationId xmlns:a16="http://schemas.microsoft.com/office/drawing/2014/main" id="{3E86363B-8B26-A35B-CC53-C8467FA0E4BD}"/>
              </a:ext>
            </a:extLst>
          </p:cNvPr>
          <p:cNvPicPr>
            <a:picLocks noRot="1" noChangeAspect="1"/>
          </p:cNvPicPr>
          <p:nvPr>
            <a:videoFile r:link="rId1"/>
          </p:nvPr>
        </p:nvPicPr>
        <p:blipFill>
          <a:blip r:embed="rId8"/>
          <a:stretch>
            <a:fillRect/>
          </a:stretch>
        </p:blipFill>
        <p:spPr>
          <a:xfrm>
            <a:off x="5138528" y="1197754"/>
            <a:ext cx="4776039" cy="3610066"/>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40"/>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0" name="Google Shape;520;p40"/>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26</a:t>
            </a:r>
            <a:endParaRPr/>
          </a:p>
        </p:txBody>
      </p:sp>
      <p:sp>
        <p:nvSpPr>
          <p:cNvPr id="521" name="Google Shape;521;p40"/>
          <p:cNvSpPr txBox="1"/>
          <p:nvPr/>
        </p:nvSpPr>
        <p:spPr>
          <a:xfrm>
            <a:off x="482883" y="1930929"/>
            <a:ext cx="4546200" cy="3786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Dropping in quotes or pieces of evidence without explanation will not help to support your thesis. A quote cannot be a standalone sentence in your writing, and evidence can’t speak for itself. </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As A.A. Milne quips, “[A] quotation is a handy thing to have about, saving one the trouble of thinking for oneself, always a laborious business." </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Avoid plopping in a quote without your own elaboration or explanation. Analyze and develop how that evidence contributes to the topic. </a:t>
            </a:r>
            <a:endParaRPr sz="1600">
              <a:solidFill>
                <a:schemeClr val="dk1"/>
              </a:solidFill>
              <a:latin typeface="Century Gothic"/>
              <a:ea typeface="Century Gothic"/>
              <a:cs typeface="Century Gothic"/>
              <a:sym typeface="Century Gothic"/>
            </a:endParaRPr>
          </a:p>
        </p:txBody>
      </p:sp>
      <p:sp>
        <p:nvSpPr>
          <p:cNvPr id="522" name="Google Shape;522;p40"/>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525" name="Google Shape;525;p40"/>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526" name="Google Shape;526;p40"/>
          <p:cNvSpPr txBox="1"/>
          <p:nvPr/>
        </p:nvSpPr>
        <p:spPr>
          <a:xfrm>
            <a:off x="4972903" y="5332505"/>
            <a:ext cx="4687800" cy="8310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Font typeface="Arial"/>
              <a:buNone/>
            </a:pPr>
            <a:r>
              <a:rPr lang="en-US" sz="1200">
                <a:solidFill>
                  <a:schemeClr val="dk1"/>
                </a:solidFill>
                <a:latin typeface="Century Gothic"/>
                <a:ea typeface="Century Gothic"/>
                <a:cs typeface="Century Gothic"/>
                <a:sym typeface="Century Gothic"/>
              </a:rPr>
              <a:t>Explore further here: </a:t>
            </a:r>
            <a:endParaRPr sz="1200">
              <a:solidFill>
                <a:schemeClr val="dk1"/>
              </a:solidFill>
              <a:latin typeface="Century Gothic"/>
              <a:ea typeface="Century Gothic"/>
              <a:cs typeface="Century Gothic"/>
              <a:sym typeface="Century Gothic"/>
            </a:endParaRPr>
          </a:p>
          <a:p>
            <a:pPr marL="0" lvl="0" indent="0" algn="ctr" rtl="0">
              <a:spcBef>
                <a:spcPts val="0"/>
              </a:spcBef>
              <a:spcAft>
                <a:spcPts val="0"/>
              </a:spcAft>
              <a:buClr>
                <a:schemeClr val="dk1"/>
              </a:buClr>
              <a:buFont typeface="Arial"/>
              <a:buNone/>
            </a:pP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https://abington.psu.edu/ice-introduce-cite-and-explain-your-evidence</a:t>
            </a:r>
            <a:r>
              <a:rPr lang="en-US" sz="120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527" name="Google Shape;527;p40"/>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hlink"/>
                </a:solidFill>
                <a:latin typeface="Century Gothic"/>
                <a:ea typeface="Century Gothic"/>
                <a:cs typeface="Century Gothic"/>
                <a:sym typeface="Century Gothic"/>
                <a:hlinkClick r:id="rId5"/>
              </a:rPr>
              <a:t>https://www.youtube.com/watch?v=CjyYo6RLeDc</a:t>
            </a:r>
            <a:r>
              <a:rPr lang="en-US">
                <a:solidFill>
                  <a:schemeClr val="dk1"/>
                </a:solidFill>
                <a:latin typeface="Century Gothic"/>
                <a:ea typeface="Century Gothic"/>
                <a:cs typeface="Century Gothic"/>
                <a:sym typeface="Century Gothic"/>
              </a:rPr>
              <a:t> </a:t>
            </a:r>
            <a:endParaRPr>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p:txBody>
      </p:sp>
      <p:sp>
        <p:nvSpPr>
          <p:cNvPr id="528" name="Google Shape;528;p40"/>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Elaboration or connection needed</a:t>
            </a:r>
            <a:endParaRPr/>
          </a:p>
        </p:txBody>
      </p:sp>
      <p:sp>
        <p:nvSpPr>
          <p:cNvPr id="12" name="Google Shape;87;p13">
            <a:extLst>
              <a:ext uri="{FF2B5EF4-FFF2-40B4-BE49-F238E27FC236}">
                <a16:creationId xmlns:a16="http://schemas.microsoft.com/office/drawing/2014/main" id="{F13E4BE8-9FBD-BEEA-B952-E4281C162867}"/>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CA755B15-E5DE-C485-428F-83E69D91FD9B}"/>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How to Explain and Elaborate on a Claim and Evidence in a Paragraph">
            <a:hlinkClick r:id="" action="ppaction://noaction"/>
            <a:extLst>
              <a:ext uri="{FF2B5EF4-FFF2-40B4-BE49-F238E27FC236}">
                <a16:creationId xmlns:a16="http://schemas.microsoft.com/office/drawing/2014/main" id="{EF191BE1-961E-633D-75BE-6D50F485A106}"/>
              </a:ext>
            </a:extLst>
          </p:cNvPr>
          <p:cNvPicPr>
            <a:picLocks noRot="1" noChangeAspect="1"/>
          </p:cNvPicPr>
          <p:nvPr>
            <a:videoFile r:link="rId1"/>
          </p:nvPr>
        </p:nvPicPr>
        <p:blipFill>
          <a:blip r:embed="rId8"/>
          <a:stretch>
            <a:fillRect/>
          </a:stretch>
        </p:blipFill>
        <p:spPr>
          <a:xfrm>
            <a:off x="4957373" y="1441960"/>
            <a:ext cx="5103843" cy="2931873"/>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41"/>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34" name="Google Shape;534;p41"/>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27</a:t>
            </a:r>
            <a:endParaRPr/>
          </a:p>
        </p:txBody>
      </p:sp>
      <p:sp>
        <p:nvSpPr>
          <p:cNvPr id="535" name="Google Shape;535;p41"/>
          <p:cNvSpPr txBox="1"/>
          <p:nvPr/>
        </p:nvSpPr>
        <p:spPr>
          <a:xfrm>
            <a:off x="482883" y="1930929"/>
            <a:ext cx="4546200" cy="511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Good writing requires evidence.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b="1" u="sng">
                <a:solidFill>
                  <a:schemeClr val="dk1"/>
                </a:solidFill>
                <a:latin typeface="Century Gothic"/>
                <a:ea typeface="Century Gothic"/>
                <a:cs typeface="Century Gothic"/>
                <a:sym typeface="Century Gothic"/>
              </a:rPr>
              <a:t>Quotations:</a:t>
            </a:r>
            <a:endParaRPr sz="1600" b="1" u="sng">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When you quote, you are reproducing another writer’s words exactly as they appear on the page. Use quotation marks around the quote to indicate that the words are not your own. Only use direct quotes if there is no way to appropriately capture the essence of what the author is saying through paraphrasing. Be sure to introduce each quote by framing it within your own language, and always cite your sources.</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b="1" u="sng">
                <a:solidFill>
                  <a:schemeClr val="dk1"/>
                </a:solidFill>
                <a:latin typeface="Century Gothic"/>
                <a:ea typeface="Century Gothic"/>
                <a:cs typeface="Century Gothic"/>
                <a:sym typeface="Century Gothic"/>
              </a:rPr>
              <a:t>Paraphrasing:</a:t>
            </a:r>
            <a:endParaRPr sz="1600" b="1" u="sng">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When you paraphrase, you take a specific section of an outside source and rewrite it in your own words. Because you are relying on another’s work to paraphrase the information, you still must cite your source. </a:t>
            </a:r>
            <a:endParaRPr sz="1600">
              <a:solidFill>
                <a:schemeClr val="dk1"/>
              </a:solidFill>
              <a:latin typeface="Century Gothic"/>
              <a:ea typeface="Century Gothic"/>
              <a:cs typeface="Century Gothic"/>
              <a:sym typeface="Century Gothic"/>
            </a:endParaRPr>
          </a:p>
        </p:txBody>
      </p:sp>
      <p:sp>
        <p:nvSpPr>
          <p:cNvPr id="536" name="Google Shape;536;p41"/>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539" name="Google Shape;539;p41"/>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540" name="Google Shape;540;p41"/>
          <p:cNvSpPr txBox="1"/>
          <p:nvPr/>
        </p:nvSpPr>
        <p:spPr>
          <a:xfrm>
            <a:off x="4972903" y="5332505"/>
            <a:ext cx="4687800" cy="8310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Font typeface="Arial"/>
              <a:buNone/>
            </a:pPr>
            <a:r>
              <a:rPr lang="en-US" sz="1200">
                <a:solidFill>
                  <a:schemeClr val="dk1"/>
                </a:solidFill>
                <a:latin typeface="Century Gothic"/>
                <a:ea typeface="Century Gothic"/>
                <a:cs typeface="Century Gothic"/>
                <a:sym typeface="Century Gothic"/>
              </a:rPr>
              <a:t>Explore further: </a:t>
            </a:r>
            <a:endParaRPr sz="1200">
              <a:solidFill>
                <a:schemeClr val="dk1"/>
              </a:solidFill>
              <a:latin typeface="Century Gothic"/>
              <a:ea typeface="Century Gothic"/>
              <a:cs typeface="Century Gothic"/>
              <a:sym typeface="Century Gothic"/>
            </a:endParaRPr>
          </a:p>
          <a:p>
            <a:pPr marL="0" lvl="0" indent="0" algn="ctr" rtl="0">
              <a:spcBef>
                <a:spcPts val="0"/>
              </a:spcBef>
              <a:spcAft>
                <a:spcPts val="0"/>
              </a:spcAft>
              <a:buClr>
                <a:schemeClr val="dk1"/>
              </a:buClr>
              <a:buFont typeface="Arial"/>
              <a:buNone/>
            </a:pP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https://courses.lumenlearning.com/engcomp1-wmopen/chapter/1-4-supporting-claims-text/</a:t>
            </a:r>
            <a:r>
              <a:rPr lang="en-US" sz="120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541" name="Google Shape;541;p41"/>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https://www.youtube.com/watch?v=pGQPYJUyWj4</a:t>
            </a:r>
            <a:endParaRPr>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p:txBody>
      </p:sp>
      <p:sp>
        <p:nvSpPr>
          <p:cNvPr id="542" name="Google Shape;542;p41"/>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Support of claim needed</a:t>
            </a:r>
            <a:endParaRPr/>
          </a:p>
        </p:txBody>
      </p:sp>
      <p:sp>
        <p:nvSpPr>
          <p:cNvPr id="12" name="Google Shape;87;p13">
            <a:extLst>
              <a:ext uri="{FF2B5EF4-FFF2-40B4-BE49-F238E27FC236}">
                <a16:creationId xmlns:a16="http://schemas.microsoft.com/office/drawing/2014/main" id="{71AF40F7-978C-6D7D-C9BF-012C2415AA63}"/>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A385C34D-F1A3-4397-AE73-1CF12F77AE75}"/>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Quoting, Paraphrasing, &amp; Summarizing">
            <a:hlinkClick r:id="" action="ppaction://noaction"/>
            <a:extLst>
              <a:ext uri="{FF2B5EF4-FFF2-40B4-BE49-F238E27FC236}">
                <a16:creationId xmlns:a16="http://schemas.microsoft.com/office/drawing/2014/main" id="{417D5DEE-8CD1-A5E2-9FCD-DE6BED349057}"/>
              </a:ext>
            </a:extLst>
          </p:cNvPr>
          <p:cNvPicPr>
            <a:picLocks noRot="1" noChangeAspect="1"/>
          </p:cNvPicPr>
          <p:nvPr>
            <a:videoFile r:link="rId1"/>
          </p:nvPr>
        </p:nvPicPr>
        <p:blipFill>
          <a:blip r:embed="rId8"/>
          <a:stretch>
            <a:fillRect/>
          </a:stretch>
        </p:blipFill>
        <p:spPr>
          <a:xfrm>
            <a:off x="4966000" y="1441960"/>
            <a:ext cx="5095216" cy="290599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15"/>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1" name="Google Shape;141;p15"/>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2</a:t>
            </a:r>
            <a:endParaRPr/>
          </a:p>
        </p:txBody>
      </p:sp>
      <p:sp>
        <p:nvSpPr>
          <p:cNvPr id="142" name="Google Shape;142;p15"/>
          <p:cNvSpPr txBox="1"/>
          <p:nvPr/>
        </p:nvSpPr>
        <p:spPr>
          <a:xfrm>
            <a:off x="482883" y="1854729"/>
            <a:ext cx="4546200" cy="52395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Avoid run-on sentences by combining two independent clauses using a comma conjunction (For, And, Nor, But, Or, Yet, So…FANBOYS)  or  a semicolon. Or, correct a run-on by dividing the independent clauses into two separate sentences.</a:t>
            </a:r>
            <a:endParaRPr sz="1600">
              <a:solidFill>
                <a:schemeClr val="dk1"/>
              </a:solidFill>
            </a:endParaRPr>
          </a:p>
          <a:p>
            <a:pPr marL="0" lvl="0" indent="0" algn="l" rtl="0">
              <a:spcBef>
                <a:spcPts val="0"/>
              </a:spcBef>
              <a:spcAft>
                <a:spcPts val="0"/>
              </a:spcAft>
              <a:buClr>
                <a:schemeClr val="dk1"/>
              </a:buClr>
              <a:buFont typeface="Arial"/>
              <a:buNone/>
            </a:pPr>
            <a:br>
              <a:rPr lang="en-US" sz="1600" b="1">
                <a:solidFill>
                  <a:schemeClr val="dk1"/>
                </a:solidFill>
                <a:latin typeface="Century Gothic"/>
                <a:ea typeface="Century Gothic"/>
                <a:cs typeface="Century Gothic"/>
                <a:sym typeface="Century Gothic"/>
              </a:rPr>
            </a:br>
            <a:r>
              <a:rPr lang="en-US" sz="1600" b="1" u="sng">
                <a:solidFill>
                  <a:schemeClr val="dk1"/>
                </a:solidFill>
                <a:latin typeface="Century Gothic"/>
                <a:ea typeface="Century Gothic"/>
                <a:cs typeface="Century Gothic"/>
                <a:sym typeface="Century Gothic"/>
              </a:rPr>
              <a:t>Lacks</a:t>
            </a:r>
            <a:r>
              <a:rPr lang="en-US" sz="1600" b="1">
                <a:solidFill>
                  <a:schemeClr val="dk1"/>
                </a:solidFill>
                <a:latin typeface="Century Gothic"/>
                <a:ea typeface="Century Gothic"/>
                <a:cs typeface="Century Gothic"/>
                <a:sym typeface="Century Gothic"/>
              </a:rPr>
              <a:t> semicolon: </a:t>
            </a:r>
            <a:r>
              <a:rPr lang="en-US" sz="1600">
                <a:solidFill>
                  <a:schemeClr val="dk1"/>
                </a:solidFill>
                <a:latin typeface="Century Gothic"/>
                <a:ea typeface="Century Gothic"/>
                <a:cs typeface="Century Gothic"/>
                <a:sym typeface="Century Gothic"/>
              </a:rPr>
              <a:t>I want to finish the book, I don’t want to be late for school</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Revision</a:t>
            </a:r>
            <a:r>
              <a:rPr lang="en-US" sz="1600">
                <a:solidFill>
                  <a:schemeClr val="dk1"/>
                </a:solidFill>
                <a:latin typeface="Century Gothic"/>
                <a:ea typeface="Century Gothic"/>
                <a:cs typeface="Century Gothic"/>
                <a:sym typeface="Century Gothic"/>
              </a:rPr>
              <a:t>: I want to finish the book; however, I don’t want to be late for school.</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Lacks</a:t>
            </a:r>
            <a:r>
              <a:rPr lang="en-US" sz="1600" b="1">
                <a:solidFill>
                  <a:schemeClr val="dk1"/>
                </a:solidFill>
                <a:latin typeface="Century Gothic"/>
                <a:ea typeface="Century Gothic"/>
                <a:cs typeface="Century Gothic"/>
                <a:sym typeface="Century Gothic"/>
              </a:rPr>
              <a:t> comma FANBOY: </a:t>
            </a:r>
            <a:r>
              <a:rPr lang="en-US" sz="1600">
                <a:solidFill>
                  <a:schemeClr val="dk1"/>
                </a:solidFill>
                <a:latin typeface="Century Gothic"/>
                <a:ea typeface="Century Gothic"/>
                <a:cs typeface="Century Gothic"/>
                <a:sym typeface="Century Gothic"/>
              </a:rPr>
              <a:t>I want to finish the book I don’t want to be late for school. </a:t>
            </a:r>
            <a:endParaRPr sz="1600">
              <a:solidFill>
                <a:schemeClr val="dk1"/>
              </a:solidFill>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Revision</a:t>
            </a:r>
            <a:r>
              <a:rPr lang="en-US" sz="1600">
                <a:solidFill>
                  <a:schemeClr val="dk1"/>
                </a:solidFill>
                <a:latin typeface="Century Gothic"/>
                <a:ea typeface="Century Gothic"/>
                <a:cs typeface="Century Gothic"/>
                <a:sym typeface="Century Gothic"/>
              </a:rPr>
              <a:t>: I want to finish the book, but I don’t want to be late for school.</a:t>
            </a:r>
            <a:endParaRPr sz="1600">
              <a:solidFill>
                <a:schemeClr val="dk1"/>
              </a:solidFill>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Lacks</a:t>
            </a:r>
            <a:r>
              <a:rPr lang="en-US" sz="1600" b="1">
                <a:solidFill>
                  <a:schemeClr val="dk1"/>
                </a:solidFill>
                <a:latin typeface="Century Gothic"/>
                <a:ea typeface="Century Gothic"/>
                <a:cs typeface="Century Gothic"/>
                <a:sym typeface="Century Gothic"/>
              </a:rPr>
              <a:t> new sentence: </a:t>
            </a:r>
            <a:r>
              <a:rPr lang="en-US" sz="1600">
                <a:solidFill>
                  <a:schemeClr val="dk1"/>
                </a:solidFill>
                <a:latin typeface="Century Gothic"/>
                <a:ea typeface="Century Gothic"/>
                <a:cs typeface="Century Gothic"/>
                <a:sym typeface="Century Gothic"/>
              </a:rPr>
              <a:t>I want to finish the book I don’t want to be late for school</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Revision</a:t>
            </a:r>
            <a:r>
              <a:rPr lang="en-US" sz="1600">
                <a:solidFill>
                  <a:schemeClr val="dk1"/>
                </a:solidFill>
                <a:latin typeface="Century Gothic"/>
                <a:ea typeface="Century Gothic"/>
                <a:cs typeface="Century Gothic"/>
                <a:sym typeface="Century Gothic"/>
              </a:rPr>
              <a:t>: I want to finish the book. But, I don’t want to be late for school.</a:t>
            </a:r>
            <a:endParaRPr sz="1600">
              <a:solidFill>
                <a:schemeClr val="dk1"/>
              </a:solidFill>
            </a:endParaRPr>
          </a:p>
          <a:p>
            <a:pPr marL="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p:txBody>
      </p:sp>
      <p:sp>
        <p:nvSpPr>
          <p:cNvPr id="143" name="Google Shape;143;p15"/>
          <p:cNvSpPr/>
          <p:nvPr/>
        </p:nvSpPr>
        <p:spPr>
          <a:xfrm>
            <a:off x="5149518" y="1444040"/>
            <a:ext cx="4425900" cy="2929500"/>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146" name="Google Shape;146;p15"/>
          <p:cNvSpPr/>
          <p:nvPr/>
        </p:nvSpPr>
        <p:spPr>
          <a:xfrm>
            <a:off x="5365275" y="4484305"/>
            <a:ext cx="39945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https://www.youtube.com/watch?v=yk2ObCorLUk</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latin typeface="Century Gothic"/>
              <a:ea typeface="Century Gothic"/>
              <a:cs typeface="Century Gothic"/>
              <a:sym typeface="Century Gothic"/>
            </a:endParaRPr>
          </a:p>
        </p:txBody>
      </p:sp>
      <p:sp>
        <p:nvSpPr>
          <p:cNvPr id="147" name="Google Shape;147;p15"/>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148" name="Google Shape;148;p15"/>
          <p:cNvSpPr txBox="1"/>
          <p:nvPr/>
        </p:nvSpPr>
        <p:spPr>
          <a:xfrm>
            <a:off x="4972903" y="5332505"/>
            <a:ext cx="4602600" cy="1200288"/>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sym typeface="Century Gothic"/>
                <a:hlinkClick r:id="rId5">
                  <a:extLst>
                    <a:ext uri="{A12FA001-AC4F-418D-AE19-62706E023703}">
                      <ahyp:hlinkClr xmlns:ahyp="http://schemas.microsoft.com/office/drawing/2018/hyperlinkcolor" val="tx"/>
                    </a:ext>
                  </a:extLst>
                </a:hlinkClick>
              </a:rPr>
              <a:t>Complete the quiz here for more practice.</a:t>
            </a:r>
            <a:endParaRPr lang="en-US">
              <a:solidFill>
                <a:schemeClr val="dk1"/>
              </a:solidFill>
            </a:endParaRPr>
          </a:p>
          <a:p>
            <a:endParaRPr lang="en-US" sz="1200" dirty="0">
              <a:solidFill>
                <a:schemeClr val="dk1"/>
              </a:solidFill>
              <a:latin typeface="Century Gothic"/>
              <a:ea typeface="Century Gothic"/>
              <a:cs typeface="Century Gothic"/>
            </a:endParaRPr>
          </a:p>
          <a:p>
            <a:r>
              <a:rPr lang="en-US" sz="1200">
                <a:solidFill>
                  <a:schemeClr val="dk1"/>
                </a:solidFill>
                <a:latin typeface="Century Gothic"/>
                <a:ea typeface="Century Gothic"/>
                <a:cs typeface="Century Gothic"/>
              </a:rPr>
              <a:t>Explore </a:t>
            </a:r>
            <a:r>
              <a:rPr lang="en-US" sz="1200" dirty="0">
                <a:solidFill>
                  <a:schemeClr val="dk1"/>
                </a:solidFill>
                <a:latin typeface="Century Gothic"/>
                <a:ea typeface="Century Gothic"/>
                <a:cs typeface="Century Gothic"/>
                <a:sym typeface="Century Gothic"/>
              </a:rPr>
              <a:t>further </a:t>
            </a:r>
            <a:r>
              <a:rPr lang="en-US" sz="1200">
                <a:solidFill>
                  <a:schemeClr val="dk1"/>
                </a:solidFill>
                <a:latin typeface="Century Gothic"/>
                <a:ea typeface="Century Gothic"/>
                <a:cs typeface="Century Gothic"/>
                <a:sym typeface="Century Gothic"/>
              </a:rPr>
              <a:t>here: </a:t>
            </a:r>
            <a:r>
              <a:rPr lang="en-US" sz="1200" u="sng" dirty="0">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https://academicguides.waldenu.edu/writingcenter/grammar/runonsentences</a:t>
            </a:r>
            <a:r>
              <a:rPr lang="en-US" sz="1200" dirty="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149" name="Google Shape;149;p15"/>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Run-on sentence</a:t>
            </a:r>
            <a:endParaRPr/>
          </a:p>
        </p:txBody>
      </p:sp>
      <p:sp>
        <p:nvSpPr>
          <p:cNvPr id="12" name="Google Shape;87;p13">
            <a:extLst>
              <a:ext uri="{FF2B5EF4-FFF2-40B4-BE49-F238E27FC236}">
                <a16:creationId xmlns:a16="http://schemas.microsoft.com/office/drawing/2014/main" id="{1972BC90-B9A6-D037-55F9-529355699EDF}"/>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4D0FFA25-7259-5171-910F-E7548105C73B}"/>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How to Avoid a Run-On Sentence | Grammar Lessons">
            <a:hlinkClick r:id="" action="ppaction://noaction"/>
            <a:extLst>
              <a:ext uri="{FF2B5EF4-FFF2-40B4-BE49-F238E27FC236}">
                <a16:creationId xmlns:a16="http://schemas.microsoft.com/office/drawing/2014/main" id="{331C1186-7CDE-E9B7-7F41-88758AD66AB1}"/>
              </a:ext>
            </a:extLst>
          </p:cNvPr>
          <p:cNvPicPr>
            <a:picLocks noRot="1" noChangeAspect="1"/>
          </p:cNvPicPr>
          <p:nvPr>
            <a:videoFile r:link="rId1"/>
          </p:nvPr>
        </p:nvPicPr>
        <p:blipFill>
          <a:blip r:embed="rId9"/>
          <a:stretch>
            <a:fillRect/>
          </a:stretch>
        </p:blipFill>
        <p:spPr>
          <a:xfrm>
            <a:off x="4896989" y="1441958"/>
            <a:ext cx="5164227" cy="2931874"/>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42"/>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8" name="Google Shape;548;p42"/>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28</a:t>
            </a:r>
            <a:endParaRPr/>
          </a:p>
        </p:txBody>
      </p:sp>
      <p:sp>
        <p:nvSpPr>
          <p:cNvPr id="549" name="Google Shape;549;p42"/>
          <p:cNvSpPr txBox="1"/>
          <p:nvPr/>
        </p:nvSpPr>
        <p:spPr>
          <a:xfrm>
            <a:off x="482883" y="1930929"/>
            <a:ext cx="4546200" cy="4192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In the age of fake news, finding and recognizing credible sources is more important than ever.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b="1" u="sng">
                <a:solidFill>
                  <a:schemeClr val="dk1"/>
                </a:solidFill>
                <a:latin typeface="Century Gothic"/>
                <a:ea typeface="Century Gothic"/>
                <a:cs typeface="Century Gothic"/>
                <a:sym typeface="Century Gothic"/>
              </a:rPr>
              <a:t>Check your source for the following: </a:t>
            </a:r>
            <a:endParaRPr sz="1600" b="1" u="sng">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b="1" u="sng">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Who is the author and are they an expert in their field?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How recent is the source? Is it still valid?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What is the author’s purpose? Are they biased?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Does the website look trustworthy?</a:t>
            </a:r>
            <a:endParaRPr sz="1600">
              <a:solidFill>
                <a:schemeClr val="dk1"/>
              </a:solidFill>
              <a:latin typeface="Century Gothic"/>
              <a:ea typeface="Century Gothic"/>
              <a:cs typeface="Century Gothic"/>
              <a:sym typeface="Century Gothic"/>
            </a:endParaRPr>
          </a:p>
        </p:txBody>
      </p:sp>
      <p:sp>
        <p:nvSpPr>
          <p:cNvPr id="550" name="Google Shape;550;p42"/>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553" name="Google Shape;553;p42"/>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554" name="Google Shape;554;p42"/>
          <p:cNvSpPr txBox="1"/>
          <p:nvPr/>
        </p:nvSpPr>
        <p:spPr>
          <a:xfrm>
            <a:off x="4972903" y="5332505"/>
            <a:ext cx="4687800" cy="13854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Font typeface="Arial"/>
              <a:buNone/>
            </a:pPr>
            <a:r>
              <a:rPr lang="en-US" sz="1200">
                <a:solidFill>
                  <a:schemeClr val="dk1"/>
                </a:solidFill>
                <a:latin typeface="Century Gothic"/>
                <a:ea typeface="Century Gothic"/>
                <a:cs typeface="Century Gothic"/>
                <a:sym typeface="Century Gothic"/>
              </a:rPr>
              <a:t>How to determine a valid source:  </a:t>
            </a: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https://myelms.umd.edu/courses/1082806/pages/what-is-a-good-source-determining-the-validity-of-evidence</a:t>
            </a:r>
            <a:r>
              <a:rPr lang="en-US" sz="120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2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200">
                <a:solidFill>
                  <a:schemeClr val="dk1"/>
                </a:solidFill>
                <a:latin typeface="Century Gothic"/>
                <a:ea typeface="Century Gothic"/>
                <a:cs typeface="Century Gothic"/>
                <a:sym typeface="Century Gothic"/>
              </a:rPr>
              <a:t>The CRAP test: </a:t>
            </a:r>
            <a:r>
              <a:rPr lang="en-US" sz="1200" u="sng">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https://libguides.southmountaincc.edu/CRAPtest</a:t>
            </a:r>
            <a:r>
              <a:rPr lang="en-US" sz="120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555" name="Google Shape;555;p42"/>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https://www.youtube.com/watch?v=m_EAxomGhNY</a:t>
            </a:r>
            <a:endParaRPr>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p:txBody>
      </p:sp>
      <p:sp>
        <p:nvSpPr>
          <p:cNvPr id="556" name="Google Shape;556;p42"/>
          <p:cNvSpPr txBox="1"/>
          <p:nvPr/>
        </p:nvSpPr>
        <p:spPr>
          <a:xfrm>
            <a:off x="2152033" y="647933"/>
            <a:ext cx="7423500" cy="569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100">
                <a:solidFill>
                  <a:schemeClr val="dk1"/>
                </a:solidFill>
                <a:latin typeface="Century Gothic"/>
                <a:ea typeface="Century Gothic"/>
                <a:cs typeface="Century Gothic"/>
                <a:sym typeface="Century Gothic"/>
              </a:rPr>
              <a:t>Source needs reevaluated for validity</a:t>
            </a:r>
            <a:endParaRPr sz="1300"/>
          </a:p>
        </p:txBody>
      </p:sp>
      <p:sp>
        <p:nvSpPr>
          <p:cNvPr id="12" name="Google Shape;87;p13">
            <a:extLst>
              <a:ext uri="{FF2B5EF4-FFF2-40B4-BE49-F238E27FC236}">
                <a16:creationId xmlns:a16="http://schemas.microsoft.com/office/drawing/2014/main" id="{B244E843-43B5-D84A-210A-39E17511C97C}"/>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ACF7FCE9-0E93-2296-F036-0DD07ABB8F79}"/>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How to Know If a Source Is Reliable by Shmoop">
            <a:hlinkClick r:id="" action="ppaction://noaction"/>
            <a:extLst>
              <a:ext uri="{FF2B5EF4-FFF2-40B4-BE49-F238E27FC236}">
                <a16:creationId xmlns:a16="http://schemas.microsoft.com/office/drawing/2014/main" id="{2F33B1A4-BBA1-5A13-C050-4A51C6D3C7A9}"/>
              </a:ext>
            </a:extLst>
          </p:cNvPr>
          <p:cNvPicPr>
            <a:picLocks noRot="1" noChangeAspect="1"/>
          </p:cNvPicPr>
          <p:nvPr>
            <a:videoFile r:link="rId1"/>
          </p:nvPr>
        </p:nvPicPr>
        <p:blipFill>
          <a:blip r:embed="rId9"/>
          <a:stretch>
            <a:fillRect/>
          </a:stretch>
        </p:blipFill>
        <p:spPr>
          <a:xfrm>
            <a:off x="5017758" y="1441960"/>
            <a:ext cx="5043458" cy="2897367"/>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43"/>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62" name="Google Shape;562;p43"/>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29</a:t>
            </a:r>
            <a:endParaRPr/>
          </a:p>
        </p:txBody>
      </p:sp>
      <p:sp>
        <p:nvSpPr>
          <p:cNvPr id="563" name="Google Shape;563;p43"/>
          <p:cNvSpPr txBox="1"/>
          <p:nvPr/>
        </p:nvSpPr>
        <p:spPr>
          <a:xfrm>
            <a:off x="482883" y="1930929"/>
            <a:ext cx="4546200" cy="4968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You must embed ALL quotes. No quotation can act as a standalone sentence in your writing. Quotes can’t float! You either embed the quote into a sentence of your own, or you introduce the quote.</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Stephen King articulates the importance of an opening line by asserting, “an opening line should invite the reader to begin the story. It should say: Listen. Come in here. You want to know about this” (1).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He wants us to ponder, “How can a writer extend an appealing invitation -- one that's difficult, even, to refuse?”(qtd. in Fassler).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For further citation rules, visit </a:t>
            </a:r>
            <a:r>
              <a:rPr lang="en-US" sz="1600" u="sng">
                <a:solidFill>
                  <a:srgbClr val="1155CC"/>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Purdue OWL MLA Writing Guide</a:t>
            </a:r>
            <a:endParaRPr sz="1600">
              <a:solidFill>
                <a:schemeClr val="dk1"/>
              </a:solidFill>
              <a:latin typeface="Century Gothic"/>
              <a:ea typeface="Century Gothic"/>
              <a:cs typeface="Century Gothic"/>
              <a:sym typeface="Century Gothic"/>
            </a:endParaRPr>
          </a:p>
        </p:txBody>
      </p:sp>
      <p:sp>
        <p:nvSpPr>
          <p:cNvPr id="564" name="Google Shape;564;p43"/>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567" name="Google Shape;567;p43"/>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568" name="Google Shape;568;p43"/>
          <p:cNvSpPr txBox="1"/>
          <p:nvPr/>
        </p:nvSpPr>
        <p:spPr>
          <a:xfrm>
            <a:off x="4972903" y="5332505"/>
            <a:ext cx="4687800" cy="9234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Font typeface="Arial"/>
              <a:buNone/>
            </a:pPr>
            <a:r>
              <a:rPr lang="en-US" sz="1200">
                <a:solidFill>
                  <a:schemeClr val="dk1"/>
                </a:solidFill>
                <a:latin typeface="Century Gothic"/>
                <a:ea typeface="Century Gothic"/>
                <a:cs typeface="Century Gothic"/>
                <a:sym typeface="Century Gothic"/>
              </a:rPr>
              <a:t>Embedding a quote: </a:t>
            </a:r>
            <a:r>
              <a:rPr lang="en-US" sz="1200" u="sng">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https://writingcenter.unc.edu/tips-and-tools/quotations/</a:t>
            </a:r>
            <a:r>
              <a:rPr lang="en-US" sz="1200">
                <a:solidFill>
                  <a:schemeClr val="dk1"/>
                </a:solidFill>
                <a:latin typeface="Century Gothic"/>
                <a:ea typeface="Century Gothic"/>
                <a:cs typeface="Century Gothic"/>
                <a:sym typeface="Century Gothic"/>
              </a:rPr>
              <a:t> </a:t>
            </a:r>
            <a:r>
              <a:rPr lang="en-US" sz="1800">
                <a:solidFill>
                  <a:schemeClr val="dk1"/>
                </a:solidFill>
                <a:latin typeface="Calibri"/>
                <a:ea typeface="Calibri"/>
                <a:cs typeface="Calibri"/>
                <a:sym typeface="Calibri"/>
              </a:rPr>
              <a:t> </a:t>
            </a:r>
            <a:endParaRPr>
              <a:solidFill>
                <a:schemeClr val="dk1"/>
              </a:solidFill>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569" name="Google Shape;569;p43"/>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https://www.youtube.com/watch?v=Pedp6_WlVsM</a:t>
            </a:r>
            <a:endParaRPr>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p:txBody>
      </p:sp>
      <p:sp>
        <p:nvSpPr>
          <p:cNvPr id="570" name="Google Shape;570;p43"/>
          <p:cNvSpPr txBox="1"/>
          <p:nvPr/>
        </p:nvSpPr>
        <p:spPr>
          <a:xfrm>
            <a:off x="2152033" y="647933"/>
            <a:ext cx="7423500" cy="477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500">
                <a:solidFill>
                  <a:schemeClr val="dk1"/>
                </a:solidFill>
                <a:latin typeface="Century Gothic"/>
                <a:ea typeface="Century Gothic"/>
                <a:cs typeface="Century Gothic"/>
                <a:sym typeface="Century Gothic"/>
              </a:rPr>
              <a:t>Embedded quote need elevated or corrected</a:t>
            </a:r>
            <a:endParaRPr sz="700"/>
          </a:p>
        </p:txBody>
      </p:sp>
      <p:sp>
        <p:nvSpPr>
          <p:cNvPr id="12" name="Google Shape;87;p13">
            <a:extLst>
              <a:ext uri="{FF2B5EF4-FFF2-40B4-BE49-F238E27FC236}">
                <a16:creationId xmlns:a16="http://schemas.microsoft.com/office/drawing/2014/main" id="{8089BB5A-E46E-C119-8BF7-D8C1403EB199}"/>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E6899B4F-5F54-9961-308B-ABB84FABDA1C}"/>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Embedding Quotes">
            <a:hlinkClick r:id="" action="ppaction://noaction"/>
            <a:extLst>
              <a:ext uri="{FF2B5EF4-FFF2-40B4-BE49-F238E27FC236}">
                <a16:creationId xmlns:a16="http://schemas.microsoft.com/office/drawing/2014/main" id="{5FD032F9-C0EF-9CF7-4979-A70C6CDA6719}"/>
              </a:ext>
            </a:extLst>
          </p:cNvPr>
          <p:cNvPicPr>
            <a:picLocks noRot="1" noChangeAspect="1"/>
          </p:cNvPicPr>
          <p:nvPr>
            <a:videoFile r:link="rId1"/>
          </p:nvPr>
        </p:nvPicPr>
        <p:blipFill>
          <a:blip r:embed="rId9"/>
          <a:stretch>
            <a:fillRect/>
          </a:stretch>
        </p:blipFill>
        <p:spPr>
          <a:xfrm>
            <a:off x="5147154" y="1447919"/>
            <a:ext cx="4689775" cy="3472044"/>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44"/>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76" name="Google Shape;576;p44"/>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30</a:t>
            </a:r>
            <a:endParaRPr/>
          </a:p>
        </p:txBody>
      </p:sp>
      <p:sp>
        <p:nvSpPr>
          <p:cNvPr id="577" name="Google Shape;577;p44"/>
          <p:cNvSpPr txBox="1"/>
          <p:nvPr/>
        </p:nvSpPr>
        <p:spPr>
          <a:xfrm>
            <a:off x="482883" y="1930929"/>
            <a:ext cx="4546200" cy="4476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Vivid writing helps create a clear picture in the reader’s mind. Be sure to select specific language that is descriptive and relevant.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Avoid words like “good” or “bad” that overgeneralize. Instead, use vocabulary that clearly communicates your point. “Good” can mean “delicious” or “talented” or “excited”; “Bad” can mean “foul” or “weak” or “terrified.” For these words, and many others, ask yourself if you’re using the most descriptive and appropriate word for the situation.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Remember, put yourself in your audience’s shoes and think from their perspective.</a:t>
            </a:r>
            <a:r>
              <a:rPr lang="en-US" sz="1600">
                <a:solidFill>
                  <a:schemeClr val="dk1"/>
                </a:solidFill>
              </a:rPr>
              <a:t> </a:t>
            </a:r>
            <a:endParaRPr sz="1600">
              <a:solidFill>
                <a:schemeClr val="dk1"/>
              </a:solidFill>
              <a:latin typeface="Century Gothic"/>
              <a:ea typeface="Century Gothic"/>
              <a:cs typeface="Century Gothic"/>
              <a:sym typeface="Century Gothic"/>
            </a:endParaRPr>
          </a:p>
        </p:txBody>
      </p:sp>
      <p:sp>
        <p:nvSpPr>
          <p:cNvPr id="578" name="Google Shape;578;p44"/>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581" name="Google Shape;581;p44"/>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582" name="Google Shape;582;p44"/>
          <p:cNvSpPr txBox="1"/>
          <p:nvPr/>
        </p:nvSpPr>
        <p:spPr>
          <a:xfrm>
            <a:off x="4972903" y="5332505"/>
            <a:ext cx="4687800" cy="10158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Font typeface="Arial"/>
              <a:buNone/>
            </a:pPr>
            <a:r>
              <a:rPr lang="en-US" sz="1200">
                <a:solidFill>
                  <a:schemeClr val="dk1"/>
                </a:solidFill>
                <a:latin typeface="Century Gothic"/>
                <a:ea typeface="Century Gothic"/>
                <a:cs typeface="Century Gothic"/>
                <a:sym typeface="Century Gothic"/>
              </a:rPr>
              <a:t>Replacements for overused words: </a:t>
            </a: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https://www.academia.edu/7979615/Alternatives_for_Overused_Words</a:t>
            </a:r>
            <a:r>
              <a:rPr lang="en-US" sz="120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583" name="Google Shape;583;p44"/>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https://www.youtube.com/watch?v=NlaeV-TH8WE</a:t>
            </a:r>
            <a:endParaRPr>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p:txBody>
      </p:sp>
      <p:sp>
        <p:nvSpPr>
          <p:cNvPr id="584" name="Google Shape;584;p44"/>
          <p:cNvSpPr txBox="1"/>
          <p:nvPr/>
        </p:nvSpPr>
        <p:spPr>
          <a:xfrm>
            <a:off x="2152033" y="647933"/>
            <a:ext cx="7423500" cy="5541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a:solidFill>
                  <a:schemeClr val="dk1"/>
                </a:solidFill>
                <a:latin typeface="Century Gothic"/>
                <a:ea typeface="Century Gothic"/>
                <a:cs typeface="Century Gothic"/>
                <a:sym typeface="Century Gothic"/>
              </a:rPr>
              <a:t>Vocabulary needs to be vivid or varied</a:t>
            </a:r>
            <a:endParaRPr sz="1200"/>
          </a:p>
        </p:txBody>
      </p:sp>
      <p:sp>
        <p:nvSpPr>
          <p:cNvPr id="12" name="Google Shape;87;p13">
            <a:extLst>
              <a:ext uri="{FF2B5EF4-FFF2-40B4-BE49-F238E27FC236}">
                <a16:creationId xmlns:a16="http://schemas.microsoft.com/office/drawing/2014/main" id="{2B027C77-1F85-9331-ABCB-5B75989239FF}"/>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C3A9752F-31EE-2D3A-CA84-CE9A82BA4F89}"/>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Word Choice by Shmoop">
            <a:hlinkClick r:id="" action="ppaction://noaction"/>
            <a:extLst>
              <a:ext uri="{FF2B5EF4-FFF2-40B4-BE49-F238E27FC236}">
                <a16:creationId xmlns:a16="http://schemas.microsoft.com/office/drawing/2014/main" id="{FB918690-C97D-8FF5-18EC-1B64816EE3D2}"/>
              </a:ext>
            </a:extLst>
          </p:cNvPr>
          <p:cNvPicPr>
            <a:picLocks noRot="1" noChangeAspect="1"/>
          </p:cNvPicPr>
          <p:nvPr>
            <a:videoFile r:link="rId1"/>
          </p:nvPr>
        </p:nvPicPr>
        <p:blipFill>
          <a:blip r:embed="rId8"/>
          <a:stretch>
            <a:fillRect/>
          </a:stretch>
        </p:blipFill>
        <p:spPr>
          <a:xfrm>
            <a:off x="5017758" y="1441960"/>
            <a:ext cx="5043458" cy="2897367"/>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45"/>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0" name="Google Shape;590;p45"/>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31</a:t>
            </a:r>
            <a:endParaRPr/>
          </a:p>
        </p:txBody>
      </p:sp>
      <p:sp>
        <p:nvSpPr>
          <p:cNvPr id="591" name="Google Shape;591;p45"/>
          <p:cNvSpPr txBox="1"/>
          <p:nvPr/>
        </p:nvSpPr>
        <p:spPr>
          <a:xfrm>
            <a:off x="482883" y="1930929"/>
            <a:ext cx="4546200" cy="3294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Varied sentence lengths and structures build interest and erase monotony or unnecessary repetition from your writing. </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Pay attention to the way you begin and end each sentence. You might be starting every sentence with the word “The” without even realizing it! If you have several short sentences that all follow the same subject-verb-object structure, mix it up by combining sentences, using introductory clauses/phrases, or incorporating transition words. </a:t>
            </a:r>
            <a:endParaRPr sz="1600">
              <a:solidFill>
                <a:schemeClr val="dk1"/>
              </a:solidFill>
              <a:latin typeface="Century Gothic"/>
              <a:ea typeface="Century Gothic"/>
              <a:cs typeface="Century Gothic"/>
              <a:sym typeface="Century Gothic"/>
            </a:endParaRPr>
          </a:p>
        </p:txBody>
      </p:sp>
      <p:sp>
        <p:nvSpPr>
          <p:cNvPr id="592" name="Google Shape;592;p45"/>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595" name="Google Shape;595;p45"/>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596" name="Google Shape;596;p45"/>
          <p:cNvSpPr txBox="1"/>
          <p:nvPr/>
        </p:nvSpPr>
        <p:spPr>
          <a:xfrm>
            <a:off x="4972903" y="5332505"/>
            <a:ext cx="4687800" cy="11082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Font typeface="Arial"/>
              <a:buNone/>
            </a:pPr>
            <a:r>
              <a:rPr lang="en-US" sz="1200">
                <a:solidFill>
                  <a:schemeClr val="dk1"/>
                </a:solidFill>
                <a:latin typeface="Century Gothic"/>
                <a:ea typeface="Century Gothic"/>
                <a:cs typeface="Century Gothic"/>
                <a:sym typeface="Century Gothic"/>
              </a:rPr>
              <a:t>Sentence variety examples:  </a:t>
            </a: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https://owl.purdue.edu/owl/general_writing/academic_writing/sentence_variety/index.html</a:t>
            </a:r>
            <a:r>
              <a:rPr lang="en-US" sz="1200">
                <a:solidFill>
                  <a:schemeClr val="dk1"/>
                </a:solidFill>
                <a:latin typeface="Century Gothic"/>
                <a:ea typeface="Century Gothic"/>
                <a:cs typeface="Century Gothic"/>
                <a:sym typeface="Century Gothic"/>
              </a:rPr>
              <a:t> </a:t>
            </a:r>
            <a:r>
              <a:rPr lang="en-US" sz="1800">
                <a:solidFill>
                  <a:schemeClr val="dk1"/>
                </a:solidFill>
                <a:latin typeface="Calibri"/>
                <a:ea typeface="Calibri"/>
                <a:cs typeface="Calibri"/>
                <a:sym typeface="Calibri"/>
              </a:rPr>
              <a:t> </a:t>
            </a:r>
            <a:endParaRPr>
              <a:solidFill>
                <a:schemeClr val="dk1"/>
              </a:solidFill>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597" name="Google Shape;597;p45"/>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https://www.youtube.com/watch?v=q7MTrpRC_70</a:t>
            </a:r>
            <a:endParaRPr>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p:txBody>
      </p:sp>
      <p:sp>
        <p:nvSpPr>
          <p:cNvPr id="598" name="Google Shape;598;p45"/>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Sentence variety needed</a:t>
            </a:r>
            <a:endParaRPr/>
          </a:p>
        </p:txBody>
      </p:sp>
      <p:sp>
        <p:nvSpPr>
          <p:cNvPr id="12" name="Google Shape;87;p13">
            <a:extLst>
              <a:ext uri="{FF2B5EF4-FFF2-40B4-BE49-F238E27FC236}">
                <a16:creationId xmlns:a16="http://schemas.microsoft.com/office/drawing/2014/main" id="{823BD308-108A-02F3-A79D-8C02D437D1BE}"/>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90DCD9FD-8A9E-BAA6-E970-BC6B6CD540CE}"/>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How to Create Sentence Variety">
            <a:hlinkClick r:id="" action="ppaction://noaction"/>
            <a:extLst>
              <a:ext uri="{FF2B5EF4-FFF2-40B4-BE49-F238E27FC236}">
                <a16:creationId xmlns:a16="http://schemas.microsoft.com/office/drawing/2014/main" id="{092B8387-532D-48F4-8659-7B74DF6F7667}"/>
              </a:ext>
            </a:extLst>
          </p:cNvPr>
          <p:cNvPicPr>
            <a:picLocks noRot="1" noChangeAspect="1"/>
          </p:cNvPicPr>
          <p:nvPr>
            <a:videoFile r:link="rId1"/>
          </p:nvPr>
        </p:nvPicPr>
        <p:blipFill>
          <a:blip r:embed="rId8"/>
          <a:stretch>
            <a:fillRect/>
          </a:stretch>
        </p:blipFill>
        <p:spPr>
          <a:xfrm>
            <a:off x="4974626" y="1441960"/>
            <a:ext cx="5086590" cy="2897367"/>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sp>
        <p:nvSpPr>
          <p:cNvPr id="603" name="Google Shape;603;p46"/>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04" name="Google Shape;604;p46"/>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32</a:t>
            </a:r>
            <a:endParaRPr/>
          </a:p>
        </p:txBody>
      </p:sp>
      <p:sp>
        <p:nvSpPr>
          <p:cNvPr id="605" name="Google Shape;605;p46"/>
          <p:cNvSpPr txBox="1"/>
          <p:nvPr/>
        </p:nvSpPr>
        <p:spPr>
          <a:xfrm>
            <a:off x="482883" y="1930929"/>
            <a:ext cx="4546200" cy="47715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Even though passive voice is grammatically correct, it is not supposed to be used in most forms of writing (technical writing such as science experiments is an exception). The ACT and most English teachers will deduct points for passive voice. To avoid passive voice, make sure that the subject of the sentence performs the action.</a:t>
            </a:r>
            <a:endParaRPr sz="1600">
              <a:solidFill>
                <a:schemeClr val="dk1"/>
              </a:solidFill>
              <a:highlight>
                <a:schemeClr val="lt1"/>
              </a:highlight>
              <a:latin typeface="Roboto"/>
              <a:ea typeface="Roboto"/>
              <a:cs typeface="Roboto"/>
              <a:sym typeface="Roboto"/>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Examples:</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Passive:</a:t>
            </a:r>
            <a:r>
              <a:rPr lang="en-US" sz="1600" b="1">
                <a:solidFill>
                  <a:schemeClr val="dk1"/>
                </a:solidFill>
                <a:latin typeface="Century Gothic"/>
                <a:ea typeface="Century Gothic"/>
                <a:cs typeface="Century Gothic"/>
                <a:sym typeface="Century Gothic"/>
              </a:rPr>
              <a:t> </a:t>
            </a:r>
            <a:r>
              <a:rPr lang="en-US" sz="1600">
                <a:solidFill>
                  <a:schemeClr val="dk1"/>
                </a:solidFill>
                <a:latin typeface="Century Gothic"/>
                <a:ea typeface="Century Gothic"/>
                <a:cs typeface="Century Gothic"/>
                <a:sym typeface="Century Gothic"/>
              </a:rPr>
              <a:t>The book was being read by Joy.</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Active:  </a:t>
            </a:r>
            <a:r>
              <a:rPr lang="en-US" sz="1600">
                <a:solidFill>
                  <a:schemeClr val="dk1"/>
                </a:solidFill>
                <a:latin typeface="Century Gothic"/>
                <a:ea typeface="Century Gothic"/>
                <a:cs typeface="Century Gothic"/>
                <a:sym typeface="Century Gothic"/>
              </a:rPr>
              <a:t>Joy read the book.</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b="1" u="sng">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Passive:</a:t>
            </a:r>
            <a:r>
              <a:rPr lang="en-US" sz="1600">
                <a:solidFill>
                  <a:schemeClr val="dk1"/>
                </a:solidFill>
                <a:latin typeface="Century Gothic"/>
                <a:ea typeface="Century Gothic"/>
                <a:cs typeface="Century Gothic"/>
                <a:sym typeface="Century Gothic"/>
              </a:rPr>
              <a:t> The books were stolen from the library.</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Active: </a:t>
            </a:r>
            <a:r>
              <a:rPr lang="en-US" sz="1600">
                <a:solidFill>
                  <a:schemeClr val="dk1"/>
                </a:solidFill>
                <a:latin typeface="Century Gothic"/>
                <a:ea typeface="Century Gothic"/>
                <a:cs typeface="Century Gothic"/>
                <a:sym typeface="Century Gothic"/>
              </a:rPr>
              <a:t>A book thief stole the books from the library. </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p:txBody>
      </p:sp>
      <p:sp>
        <p:nvSpPr>
          <p:cNvPr id="606" name="Google Shape;606;p46"/>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609" name="Google Shape;609;p46"/>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610" name="Google Shape;610;p46"/>
          <p:cNvSpPr txBox="1"/>
          <p:nvPr/>
        </p:nvSpPr>
        <p:spPr>
          <a:xfrm>
            <a:off x="4972903" y="5332505"/>
            <a:ext cx="4687800" cy="1385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When to avoid passive voice: </a:t>
            </a:r>
            <a:endParaRPr sz="1200">
              <a:solidFill>
                <a:schemeClr val="dk1"/>
              </a:solidFill>
              <a:latin typeface="Century Gothic"/>
              <a:ea typeface="Century Gothic"/>
              <a:cs typeface="Century Gothic"/>
              <a:sym typeface="Century Gothic"/>
            </a:endParaRPr>
          </a:p>
          <a:p>
            <a:pPr marL="0" lvl="0" indent="0" algn="ctr" rtl="0">
              <a:spcBef>
                <a:spcPts val="0"/>
              </a:spcBef>
              <a:spcAft>
                <a:spcPts val="0"/>
              </a:spcAft>
              <a:buClr>
                <a:schemeClr val="dk1"/>
              </a:buClr>
              <a:buFont typeface="Arial"/>
              <a:buNone/>
            </a:pPr>
            <a:r>
              <a:rPr lang="en-US" sz="1200">
                <a:solidFill>
                  <a:schemeClr val="dk1"/>
                </a:solidFill>
                <a:latin typeface="Century Gothic"/>
                <a:ea typeface="Century Gothic"/>
                <a:cs typeface="Century Gothic"/>
                <a:sym typeface="Century Gothic"/>
              </a:rPr>
              <a:t> </a:t>
            </a: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https://advice.writing.utoronto.ca/revising/passive-voice/</a:t>
            </a:r>
            <a:r>
              <a:rPr lang="en-US" sz="120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marL="0" lvl="0" indent="0" algn="ctr" rtl="0">
              <a:spcBef>
                <a:spcPts val="0"/>
              </a:spcBef>
              <a:spcAft>
                <a:spcPts val="0"/>
              </a:spcAft>
              <a:buClr>
                <a:schemeClr val="dk1"/>
              </a:buClr>
              <a:buFont typeface="Arial"/>
              <a:buNone/>
            </a:pPr>
            <a:endParaRPr sz="12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SzPts val="1100"/>
              <a:buFont typeface="Arial"/>
              <a:buNone/>
            </a:pPr>
            <a:r>
              <a:rPr lang="en-US" sz="1200">
                <a:solidFill>
                  <a:schemeClr val="dk1"/>
                </a:solidFill>
                <a:highlight>
                  <a:srgbClr val="FFFFFF"/>
                </a:highlight>
                <a:latin typeface="Century Gothic"/>
                <a:ea typeface="Century Gothic"/>
                <a:cs typeface="Century Gothic"/>
                <a:sym typeface="Century Gothic"/>
              </a:rPr>
              <a:t>Ideas for adding more of your voice to your writing:</a:t>
            </a:r>
            <a:endParaRPr sz="1200">
              <a:solidFill>
                <a:schemeClr val="dk1"/>
              </a:solidFill>
              <a:highlight>
                <a:srgbClr val="FFFFFF"/>
              </a:highlight>
              <a:latin typeface="Century Gothic"/>
              <a:ea typeface="Century Gothic"/>
              <a:cs typeface="Century Gothic"/>
              <a:sym typeface="Century Gothic"/>
            </a:endParaRPr>
          </a:p>
          <a:p>
            <a:pPr marL="0" lvl="0" indent="0" algn="ctr" rtl="0">
              <a:spcBef>
                <a:spcPts val="0"/>
              </a:spcBef>
              <a:spcAft>
                <a:spcPts val="0"/>
              </a:spcAft>
              <a:buClr>
                <a:schemeClr val="dk1"/>
              </a:buClr>
              <a:buFont typeface="Arial"/>
              <a:buNone/>
            </a:pPr>
            <a:r>
              <a:rPr lang="en-US" sz="1200" u="sng">
                <a:solidFill>
                  <a:schemeClr val="dk1"/>
                </a:solidFill>
                <a:highlight>
                  <a:srgbClr val="FFFFFF"/>
                </a:highlight>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https://www.brighthubeducation.com/help-with-writing/33000-using-personal-voice-in-writing/</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611" name="Google Shape;611;p46"/>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hlink"/>
                </a:solidFill>
                <a:latin typeface="Century Gothic"/>
                <a:ea typeface="Century Gothic"/>
                <a:cs typeface="Century Gothic"/>
                <a:sym typeface="Century Gothic"/>
                <a:hlinkClick r:id="rId6"/>
              </a:rPr>
              <a:t>https://www.youtube.com/watch?v=W1_IRU6zx9g</a:t>
            </a:r>
            <a:r>
              <a:rPr lang="en-US">
                <a:solidFill>
                  <a:schemeClr val="dk1"/>
                </a:solidFill>
                <a:latin typeface="Century Gothic"/>
                <a:ea typeface="Century Gothic"/>
                <a:cs typeface="Century Gothic"/>
                <a:sym typeface="Century Gothic"/>
              </a:rPr>
              <a:t> </a:t>
            </a:r>
            <a:endParaRPr>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p:txBody>
      </p:sp>
      <p:sp>
        <p:nvSpPr>
          <p:cNvPr id="612" name="Google Shape;612;p46"/>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Passive voice consideration</a:t>
            </a:r>
            <a:endParaRPr/>
          </a:p>
        </p:txBody>
      </p:sp>
      <p:sp>
        <p:nvSpPr>
          <p:cNvPr id="12" name="Google Shape;87;p13">
            <a:extLst>
              <a:ext uri="{FF2B5EF4-FFF2-40B4-BE49-F238E27FC236}">
                <a16:creationId xmlns:a16="http://schemas.microsoft.com/office/drawing/2014/main" id="{FCFDEF22-4D64-6224-E706-BFF4A41F0209}"/>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B2B78648-FB98-086B-40CA-061E662A46AA}"/>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Active versus Passive Voice">
            <a:hlinkClick r:id="" action="ppaction://noaction"/>
            <a:extLst>
              <a:ext uri="{FF2B5EF4-FFF2-40B4-BE49-F238E27FC236}">
                <a16:creationId xmlns:a16="http://schemas.microsoft.com/office/drawing/2014/main" id="{98D61FF2-A2C6-172E-50FA-C2B177D32239}"/>
              </a:ext>
            </a:extLst>
          </p:cNvPr>
          <p:cNvPicPr>
            <a:picLocks noRot="1" noChangeAspect="1"/>
          </p:cNvPicPr>
          <p:nvPr>
            <a:videoFile r:link="rId1"/>
          </p:nvPr>
        </p:nvPicPr>
        <p:blipFill>
          <a:blip r:embed="rId9"/>
          <a:stretch>
            <a:fillRect/>
          </a:stretch>
        </p:blipFill>
        <p:spPr>
          <a:xfrm>
            <a:off x="5026384" y="1441960"/>
            <a:ext cx="5034832" cy="2862862"/>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47"/>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18" name="Google Shape;618;p47"/>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33</a:t>
            </a:r>
            <a:endParaRPr/>
          </a:p>
        </p:txBody>
      </p:sp>
      <p:sp>
        <p:nvSpPr>
          <p:cNvPr id="619" name="Google Shape;619;p47"/>
          <p:cNvSpPr txBox="1"/>
          <p:nvPr/>
        </p:nvSpPr>
        <p:spPr>
          <a:xfrm>
            <a:off x="482883" y="1930929"/>
            <a:ext cx="4546200" cy="3835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Parallel structure refers to a balance of similar grammatical structure in phrases, clauses or sentences. All things in a list must follow the same grammatical order to form parallelism.</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b="1" u="sng">
                <a:solidFill>
                  <a:schemeClr val="dk1"/>
                </a:solidFill>
                <a:latin typeface="Century Gothic"/>
                <a:ea typeface="Century Gothic"/>
                <a:cs typeface="Century Gothic"/>
                <a:sym typeface="Century Gothic"/>
              </a:rPr>
              <a:t>Parallel Structure:</a:t>
            </a:r>
            <a:endParaRPr sz="1600" b="1" u="sng">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Reading gives life to the heart.</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Writing offers peace to the mind.</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Learning delivers growth to the soul.</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b="1" u="sng">
                <a:solidFill>
                  <a:schemeClr val="dk1"/>
                </a:solidFill>
                <a:latin typeface="Century Gothic"/>
                <a:ea typeface="Century Gothic"/>
                <a:cs typeface="Century Gothic"/>
                <a:sym typeface="Century Gothic"/>
              </a:rPr>
              <a:t>Parallel Sentence Structure:</a:t>
            </a:r>
            <a:endParaRPr sz="1600" b="1" u="sng">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I love to read new books, visit different bookstores, and write witty reviews. </a:t>
            </a:r>
            <a:endParaRPr sz="1600">
              <a:solidFill>
                <a:schemeClr val="dk1"/>
              </a:solidFill>
              <a:latin typeface="Century Gothic"/>
              <a:ea typeface="Century Gothic"/>
              <a:cs typeface="Century Gothic"/>
              <a:sym typeface="Century Gothic"/>
            </a:endParaRPr>
          </a:p>
        </p:txBody>
      </p:sp>
      <p:sp>
        <p:nvSpPr>
          <p:cNvPr id="620" name="Google Shape;620;p47"/>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623" name="Google Shape;623;p47"/>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624" name="Google Shape;624;p47"/>
          <p:cNvSpPr txBox="1"/>
          <p:nvPr/>
        </p:nvSpPr>
        <p:spPr>
          <a:xfrm>
            <a:off x="4972903" y="5332505"/>
            <a:ext cx="46878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Parallel Structure:</a:t>
            </a:r>
            <a:endParaRPr sz="1200">
              <a:solidFill>
                <a:schemeClr val="dk1"/>
              </a:solidFill>
              <a:latin typeface="Century Gothic"/>
              <a:ea typeface="Century Gothic"/>
              <a:cs typeface="Century Gothic"/>
              <a:sym typeface="Century Gothic"/>
            </a:endParaRPr>
          </a:p>
          <a:p>
            <a:pPr marL="0" lvl="0" indent="0" algn="ctr" rtl="0">
              <a:spcBef>
                <a:spcPts val="0"/>
              </a:spcBef>
              <a:spcAft>
                <a:spcPts val="0"/>
              </a:spcAft>
              <a:buClr>
                <a:schemeClr val="dk1"/>
              </a:buClr>
              <a:buFont typeface="Arial"/>
              <a:buNone/>
            </a:pP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https://owl.purdue.edu/owl/general_writing/mechanics/parallel_structure.html</a:t>
            </a:r>
            <a:r>
              <a:rPr lang="en-US" sz="120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625" name="Google Shape;625;p47"/>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https://www.youtube.com/watch?v=2l2FgUrln1A</a:t>
            </a:r>
            <a:endParaRPr>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p:txBody>
      </p:sp>
      <p:sp>
        <p:nvSpPr>
          <p:cNvPr id="626" name="Google Shape;626;p47"/>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Parallel structure consideration</a:t>
            </a:r>
            <a:endParaRPr/>
          </a:p>
        </p:txBody>
      </p:sp>
      <p:sp>
        <p:nvSpPr>
          <p:cNvPr id="12" name="Google Shape;87;p13">
            <a:extLst>
              <a:ext uri="{FF2B5EF4-FFF2-40B4-BE49-F238E27FC236}">
                <a16:creationId xmlns:a16="http://schemas.microsoft.com/office/drawing/2014/main" id="{6367DEEF-1C41-0C1E-DE17-F3FE5D77D474}"/>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9A2CB453-E29A-2351-EDEA-B95FF61B5CBA}"/>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Parallel structure | Syntax | Khan Academy">
            <a:hlinkClick r:id="" action="ppaction://noaction"/>
            <a:extLst>
              <a:ext uri="{FF2B5EF4-FFF2-40B4-BE49-F238E27FC236}">
                <a16:creationId xmlns:a16="http://schemas.microsoft.com/office/drawing/2014/main" id="{2B7B62C8-0D1A-F34A-3B16-E4A7D36A3FCB}"/>
              </a:ext>
            </a:extLst>
          </p:cNvPr>
          <p:cNvPicPr>
            <a:picLocks noRot="1" noChangeAspect="1"/>
          </p:cNvPicPr>
          <p:nvPr>
            <a:videoFile r:link="rId1"/>
          </p:nvPr>
        </p:nvPicPr>
        <p:blipFill>
          <a:blip r:embed="rId8"/>
          <a:stretch>
            <a:fillRect/>
          </a:stretch>
        </p:blipFill>
        <p:spPr>
          <a:xfrm>
            <a:off x="5026384" y="1441960"/>
            <a:ext cx="5034832" cy="2897367"/>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48"/>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2" name="Google Shape;632;p48"/>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34</a:t>
            </a:r>
            <a:endParaRPr/>
          </a:p>
        </p:txBody>
      </p:sp>
      <p:sp>
        <p:nvSpPr>
          <p:cNvPr id="633" name="Google Shape;633;p48"/>
          <p:cNvSpPr txBox="1"/>
          <p:nvPr/>
        </p:nvSpPr>
        <p:spPr>
          <a:xfrm>
            <a:off x="482883" y="1930929"/>
            <a:ext cx="4546200" cy="4278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Avoid wordiness by eliminating unnecessary qualifiers (like, such as, very, really, maybe, perhaps, etc.) and limiting redundant word use. If a word is not necessary to convey the meaning of the sentence, remove it. This editing can help improve the cohesiveness of your ideas by eliminating weak, fluffy language.</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Wordy</a:t>
            </a:r>
            <a:r>
              <a:rPr lang="en-US" sz="1600">
                <a:solidFill>
                  <a:schemeClr val="dk1"/>
                </a:solidFill>
                <a:latin typeface="Century Gothic"/>
                <a:ea typeface="Century Gothic"/>
                <a:cs typeface="Century Gothic"/>
                <a:sym typeface="Century Gothic"/>
              </a:rPr>
              <a:t>: He really enjoyed reading graphic novels.</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Revision</a:t>
            </a:r>
            <a:r>
              <a:rPr lang="en-US" sz="1600">
                <a:solidFill>
                  <a:schemeClr val="dk1"/>
                </a:solidFill>
                <a:latin typeface="Century Gothic"/>
                <a:ea typeface="Century Gothic"/>
                <a:cs typeface="Century Gothic"/>
                <a:sym typeface="Century Gothic"/>
              </a:rPr>
              <a:t>: He enjoyed reading graphic novels.</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Wordy</a:t>
            </a:r>
            <a:r>
              <a:rPr lang="en-US" sz="1600">
                <a:solidFill>
                  <a:schemeClr val="dk1"/>
                </a:solidFill>
                <a:latin typeface="Century Gothic"/>
                <a:ea typeface="Century Gothic"/>
                <a:cs typeface="Century Gothic"/>
                <a:sym typeface="Century Gothic"/>
              </a:rPr>
              <a:t>: The book made him feel happy and joyful.</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Revision</a:t>
            </a:r>
            <a:r>
              <a:rPr lang="en-US" sz="1600">
                <a:solidFill>
                  <a:schemeClr val="dk1"/>
                </a:solidFill>
                <a:latin typeface="Century Gothic"/>
                <a:ea typeface="Century Gothic"/>
                <a:cs typeface="Century Gothic"/>
                <a:sym typeface="Century Gothic"/>
              </a:rPr>
              <a:t>: The book made him feel joyful. </a:t>
            </a:r>
            <a:endParaRPr sz="1600">
              <a:solidFill>
                <a:schemeClr val="dk1"/>
              </a:solidFill>
              <a:latin typeface="Century Gothic"/>
              <a:ea typeface="Century Gothic"/>
              <a:cs typeface="Century Gothic"/>
              <a:sym typeface="Century Gothic"/>
            </a:endParaRPr>
          </a:p>
        </p:txBody>
      </p:sp>
      <p:sp>
        <p:nvSpPr>
          <p:cNvPr id="634" name="Google Shape;634;p48"/>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637" name="Google Shape;637;p48"/>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638" name="Google Shape;638;p48"/>
          <p:cNvSpPr txBox="1"/>
          <p:nvPr/>
        </p:nvSpPr>
        <p:spPr>
          <a:xfrm>
            <a:off x="4972903" y="5332505"/>
            <a:ext cx="4687800" cy="1015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Explore further here: </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https://www.niu.edu/writingtutorial/organization/revision-process.shtml</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639" name="Google Shape;639;p48"/>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https://www.youtube.com/watch?v=3IQBJ_fQ8k0</a:t>
            </a:r>
            <a:endParaRPr>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p:txBody>
      </p:sp>
      <p:sp>
        <p:nvSpPr>
          <p:cNvPr id="640" name="Google Shape;640;p48"/>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Wordiness or unclear cohesion</a:t>
            </a:r>
            <a:endParaRPr/>
          </a:p>
        </p:txBody>
      </p:sp>
      <p:sp>
        <p:nvSpPr>
          <p:cNvPr id="12" name="Google Shape;87;p13">
            <a:extLst>
              <a:ext uri="{FF2B5EF4-FFF2-40B4-BE49-F238E27FC236}">
                <a16:creationId xmlns:a16="http://schemas.microsoft.com/office/drawing/2014/main" id="{E681D6BB-8F23-E190-58F8-22C701588362}"/>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92F7F90D-4A2D-25C5-8C82-E0E637EEE377}"/>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How to Clean Up Your Writing">
            <a:hlinkClick r:id="" action="ppaction://noaction"/>
            <a:extLst>
              <a:ext uri="{FF2B5EF4-FFF2-40B4-BE49-F238E27FC236}">
                <a16:creationId xmlns:a16="http://schemas.microsoft.com/office/drawing/2014/main" id="{DA2DD6CD-E448-832E-D221-6C7498D52ECC}"/>
              </a:ext>
            </a:extLst>
          </p:cNvPr>
          <p:cNvPicPr>
            <a:picLocks noRot="1" noChangeAspect="1"/>
          </p:cNvPicPr>
          <p:nvPr>
            <a:videoFile r:link="rId1"/>
          </p:nvPr>
        </p:nvPicPr>
        <p:blipFill>
          <a:blip r:embed="rId8"/>
          <a:stretch>
            <a:fillRect/>
          </a:stretch>
        </p:blipFill>
        <p:spPr>
          <a:xfrm>
            <a:off x="5026384" y="1441960"/>
            <a:ext cx="5034832" cy="2897367"/>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49"/>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46" name="Google Shape;646;p49"/>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35</a:t>
            </a:r>
            <a:endParaRPr/>
          </a:p>
        </p:txBody>
      </p:sp>
      <p:sp>
        <p:nvSpPr>
          <p:cNvPr id="647" name="Google Shape;647;p49"/>
          <p:cNvSpPr txBox="1"/>
          <p:nvPr/>
        </p:nvSpPr>
        <p:spPr>
          <a:xfrm>
            <a:off x="482883" y="1930929"/>
            <a:ext cx="4546200" cy="3786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Consider the required tone of a piece while you’re writing. If you’re writing a text to your teacher, you’ll probably use different words compared to how you speak to your closest friends. In formal essays, avoid using slang or “text talk” unless it is directly relevant to the subject. This is often referred to as an academic tone.</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Examples: </a:t>
            </a:r>
            <a:endParaRPr sz="1600" b="1">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b="1">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Slang</a:t>
            </a:r>
            <a:r>
              <a:rPr lang="en-US" sz="1600">
                <a:solidFill>
                  <a:schemeClr val="dk1"/>
                </a:solidFill>
                <a:latin typeface="Century Gothic"/>
                <a:ea typeface="Century Gothic"/>
                <a:cs typeface="Century Gothic"/>
                <a:sym typeface="Century Gothic"/>
              </a:rPr>
              <a:t>: Unfortunately, y’all missed the book fair.</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Revision</a:t>
            </a:r>
            <a:r>
              <a:rPr lang="en-US" sz="1600">
                <a:solidFill>
                  <a:schemeClr val="dk1"/>
                </a:solidFill>
                <a:latin typeface="Century Gothic"/>
                <a:ea typeface="Century Gothic"/>
                <a:cs typeface="Century Gothic"/>
                <a:sym typeface="Century Gothic"/>
              </a:rPr>
              <a:t>: Unfortunately, you all missed the book fair.</a:t>
            </a:r>
            <a:endParaRPr sz="1600">
              <a:solidFill>
                <a:schemeClr val="dk1"/>
              </a:solidFill>
              <a:latin typeface="Century Gothic"/>
              <a:ea typeface="Century Gothic"/>
              <a:cs typeface="Century Gothic"/>
              <a:sym typeface="Century Gothic"/>
            </a:endParaRPr>
          </a:p>
        </p:txBody>
      </p:sp>
      <p:sp>
        <p:nvSpPr>
          <p:cNvPr id="648" name="Google Shape;648;p49"/>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651" name="Google Shape;651;p49"/>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652" name="Google Shape;652;p49"/>
          <p:cNvSpPr txBox="1"/>
          <p:nvPr/>
        </p:nvSpPr>
        <p:spPr>
          <a:xfrm>
            <a:off x="4972903" y="5332505"/>
            <a:ext cx="46878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Explore further here: </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https://owl.purdue.edu/owl/english_as_a_second_language/esl_students/audience_considerations_for_esl_writers/tone_and_purpose.html</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653" name="Google Shape;653;p49"/>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https://www.youtube.com/watch?v=S4Jtgg8iAZA</a:t>
            </a:r>
            <a:endParaRPr>
              <a:solidFill>
                <a:schemeClr val="dk1"/>
              </a:solidFill>
              <a:latin typeface="Century Gothic"/>
              <a:ea typeface="Century Gothic"/>
              <a:cs typeface="Century Gothic"/>
              <a:sym typeface="Century Gothic"/>
            </a:endParaRPr>
          </a:p>
          <a:p>
            <a:pPr marL="0" marR="0" lvl="0" indent="0" algn="ctr" rtl="0">
              <a:spcBef>
                <a:spcPts val="0"/>
              </a:spcBef>
              <a:spcAft>
                <a:spcPts val="0"/>
              </a:spcAft>
              <a:buNone/>
            </a:pPr>
            <a:endParaRPr>
              <a:latin typeface="Century Gothic"/>
              <a:ea typeface="Century Gothic"/>
              <a:cs typeface="Century Gothic"/>
              <a:sym typeface="Century Gothic"/>
            </a:endParaRPr>
          </a:p>
        </p:txBody>
      </p:sp>
      <p:sp>
        <p:nvSpPr>
          <p:cNvPr id="654" name="Google Shape;654;p49"/>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Tone consideration</a:t>
            </a:r>
            <a:endParaRPr/>
          </a:p>
        </p:txBody>
      </p:sp>
      <p:sp>
        <p:nvSpPr>
          <p:cNvPr id="12" name="Google Shape;87;p13">
            <a:extLst>
              <a:ext uri="{FF2B5EF4-FFF2-40B4-BE49-F238E27FC236}">
                <a16:creationId xmlns:a16="http://schemas.microsoft.com/office/drawing/2014/main" id="{3961D951-A6B1-C55B-E436-1273660663A5}"/>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FD4BB33A-FCB8-630E-196C-68981248D237}"/>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Formal Tone in Writing">
            <a:hlinkClick r:id="" action="ppaction://noaction"/>
            <a:extLst>
              <a:ext uri="{FF2B5EF4-FFF2-40B4-BE49-F238E27FC236}">
                <a16:creationId xmlns:a16="http://schemas.microsoft.com/office/drawing/2014/main" id="{FE61D95C-C803-1152-84AB-DF4FF3F180EC}"/>
              </a:ext>
            </a:extLst>
          </p:cNvPr>
          <p:cNvPicPr>
            <a:picLocks noRot="1" noChangeAspect="1"/>
          </p:cNvPicPr>
          <p:nvPr>
            <a:videoFile r:link="rId1"/>
          </p:nvPr>
        </p:nvPicPr>
        <p:blipFill>
          <a:blip r:embed="rId8"/>
          <a:stretch>
            <a:fillRect/>
          </a:stretch>
        </p:blipFill>
        <p:spPr>
          <a:xfrm>
            <a:off x="5026385" y="1441959"/>
            <a:ext cx="5034831" cy="2940499"/>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50"/>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0" name="Google Shape;660;p50"/>
          <p:cNvSpPr/>
          <p:nvPr/>
        </p:nvSpPr>
        <p:spPr>
          <a:xfrm>
            <a:off x="482883" y="252182"/>
            <a:ext cx="1466100" cy="1464600"/>
          </a:xfrm>
          <a:prstGeom prst="flowChartConnector">
            <a:avLst/>
          </a:prstGeom>
          <a:solidFill>
            <a:srgbClr val="F7E8CD"/>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36</a:t>
            </a:r>
            <a:endParaRPr/>
          </a:p>
        </p:txBody>
      </p:sp>
      <p:sp>
        <p:nvSpPr>
          <p:cNvPr id="661" name="Google Shape;661;p50"/>
          <p:cNvSpPr txBox="1"/>
          <p:nvPr/>
        </p:nvSpPr>
        <p:spPr>
          <a:xfrm>
            <a:off x="482883" y="1930929"/>
            <a:ext cx="4546200" cy="36264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Plagiarism is a very serious matter in the writing and academic world, so it’s important to know how to avoid its pitfalls. </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Plagiarizing means taking someone else’s work and passing it off as your own. You must ALWAYS cite any sources you used, whether for quotes or paraphrasing, to give them credit. Changing one or two words in a sentence is not effective paraphrasing! You must completely rephrase the idea in your words and continue to cite the original source.</a:t>
            </a:r>
            <a:endParaRPr sz="1600">
              <a:solidFill>
                <a:schemeClr val="dk1"/>
              </a:solidFill>
              <a:latin typeface="Century Gothic"/>
              <a:ea typeface="Century Gothic"/>
              <a:cs typeface="Century Gothic"/>
              <a:sym typeface="Century Gothic"/>
            </a:endParaRPr>
          </a:p>
        </p:txBody>
      </p:sp>
      <p:sp>
        <p:nvSpPr>
          <p:cNvPr id="662" name="Google Shape;662;p50"/>
          <p:cNvSpPr/>
          <p:nvPr/>
        </p:nvSpPr>
        <p:spPr>
          <a:xfrm>
            <a:off x="5149518" y="1444040"/>
            <a:ext cx="4425900" cy="2929500"/>
          </a:xfrm>
          <a:prstGeom prst="rect">
            <a:avLst/>
          </a:prstGeom>
          <a:solidFill>
            <a:srgbClr val="F7E8C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665" name="Google Shape;665;p50"/>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666" name="Google Shape;666;p50"/>
          <p:cNvSpPr txBox="1"/>
          <p:nvPr/>
        </p:nvSpPr>
        <p:spPr>
          <a:xfrm>
            <a:off x="4972903" y="5332505"/>
            <a:ext cx="4687800"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Explore further here: </a:t>
            </a:r>
            <a:r>
              <a:rPr lang="en-US" sz="1200" u="sng" dirty="0">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https://owl.purdue.edu/owl/avoiding_plagiarism/index.html</a:t>
            </a:r>
            <a:endParaRPr lang="en-US" sz="1200" dirty="0">
              <a:solidFill>
                <a:schemeClr val="dk1"/>
              </a:solidFill>
              <a:latin typeface="Century Gothic"/>
              <a:ea typeface="Century Gothic"/>
              <a:cs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667" name="Google Shape;667;p50"/>
          <p:cNvSpPr/>
          <p:nvPr/>
        </p:nvSpPr>
        <p:spPr>
          <a:xfrm>
            <a:off x="4972903" y="4350906"/>
            <a:ext cx="4929000" cy="307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u="sng">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https://www.youtube.com/watch?v=Uk1pq8sb-eo</a:t>
            </a:r>
            <a:endParaRPr>
              <a:solidFill>
                <a:schemeClr val="dk1"/>
              </a:solidFill>
              <a:latin typeface="Century Gothic"/>
              <a:ea typeface="Century Gothic"/>
              <a:cs typeface="Century Gothic"/>
              <a:sym typeface="Century Gothic"/>
            </a:endParaRPr>
          </a:p>
        </p:txBody>
      </p:sp>
      <p:sp>
        <p:nvSpPr>
          <p:cNvPr id="668" name="Google Shape;668;p50"/>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Plagiarism issues</a:t>
            </a:r>
            <a:endParaRPr/>
          </a:p>
        </p:txBody>
      </p:sp>
      <p:sp>
        <p:nvSpPr>
          <p:cNvPr id="12" name="Google Shape;87;p13">
            <a:extLst>
              <a:ext uri="{FF2B5EF4-FFF2-40B4-BE49-F238E27FC236}">
                <a16:creationId xmlns:a16="http://schemas.microsoft.com/office/drawing/2014/main" id="{EA9B4887-5F03-2C0B-E50C-8DAF0E99E44E}"/>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6"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9B7B946F-2C48-50D4-3627-415D5823EDEE}"/>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What is plagiarism? | Scribbr 🎓">
            <a:hlinkClick r:id="" action="ppaction://noaction"/>
            <a:extLst>
              <a:ext uri="{FF2B5EF4-FFF2-40B4-BE49-F238E27FC236}">
                <a16:creationId xmlns:a16="http://schemas.microsoft.com/office/drawing/2014/main" id="{F866F310-EDFE-059B-356D-73B307220ECF}"/>
              </a:ext>
            </a:extLst>
          </p:cNvPr>
          <p:cNvPicPr>
            <a:picLocks noRot="1" noChangeAspect="1"/>
          </p:cNvPicPr>
          <p:nvPr>
            <a:videoFile r:link="rId1"/>
          </p:nvPr>
        </p:nvPicPr>
        <p:blipFill>
          <a:blip r:embed="rId8"/>
          <a:stretch>
            <a:fillRect/>
          </a:stretch>
        </p:blipFill>
        <p:spPr>
          <a:xfrm>
            <a:off x="5026384" y="1450587"/>
            <a:ext cx="5034832" cy="292324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16"/>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5" name="Google Shape;155;p16"/>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3</a:t>
            </a:r>
            <a:endParaRPr/>
          </a:p>
        </p:txBody>
      </p:sp>
      <p:sp>
        <p:nvSpPr>
          <p:cNvPr id="156" name="Google Shape;156;p16"/>
          <p:cNvSpPr txBox="1"/>
          <p:nvPr/>
        </p:nvSpPr>
        <p:spPr>
          <a:xfrm>
            <a:off x="2152033" y="647933"/>
            <a:ext cx="74235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a:p>
        </p:txBody>
      </p:sp>
      <p:sp>
        <p:nvSpPr>
          <p:cNvPr id="157" name="Google Shape;157;p16"/>
          <p:cNvSpPr txBox="1"/>
          <p:nvPr/>
        </p:nvSpPr>
        <p:spPr>
          <a:xfrm>
            <a:off x="482883" y="1930929"/>
            <a:ext cx="4546200" cy="49008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Conjunctions (FANBOYS) are often, but not always, preceded by a comma. It’s tempting to add a comma every time a conjunction appears, but it’s not always correct. Only add a comma before a conjunction if the comma/conjunction pair is separating two independent clauses. Make sure the clause on either side of the comma/conjunction could be its own sentence. If not, then a comma is not necessary.</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br>
              <a:rPr lang="en-US" sz="1600">
                <a:solidFill>
                  <a:schemeClr val="dk1"/>
                </a:solidFill>
                <a:latin typeface="Century Gothic"/>
                <a:ea typeface="Century Gothic"/>
                <a:cs typeface="Century Gothic"/>
                <a:sym typeface="Century Gothic"/>
              </a:rPr>
            </a:br>
            <a:r>
              <a:rPr lang="en-US" sz="1600" b="1" u="sng">
                <a:solidFill>
                  <a:schemeClr val="dk1"/>
                </a:solidFill>
                <a:latin typeface="Century Gothic"/>
                <a:ea typeface="Century Gothic"/>
                <a:cs typeface="Century Gothic"/>
                <a:sym typeface="Century Gothic"/>
              </a:rPr>
              <a:t>Lacks</a:t>
            </a:r>
            <a:r>
              <a:rPr lang="en-US" sz="1600" b="1">
                <a:solidFill>
                  <a:schemeClr val="dk1"/>
                </a:solidFill>
                <a:latin typeface="Century Gothic"/>
                <a:ea typeface="Century Gothic"/>
                <a:cs typeface="Century Gothic"/>
                <a:sym typeface="Century Gothic"/>
              </a:rPr>
              <a:t> two independent clauses:</a:t>
            </a:r>
            <a:r>
              <a:rPr lang="en-US" sz="1600">
                <a:solidFill>
                  <a:schemeClr val="dk1"/>
                </a:solidFill>
                <a:latin typeface="Century Gothic"/>
                <a:ea typeface="Century Gothic"/>
                <a:cs typeface="Century Gothic"/>
                <a:sym typeface="Century Gothic"/>
              </a:rPr>
              <a:t> He went to the bookstore, and bought a book.</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Revision:</a:t>
            </a:r>
            <a:r>
              <a:rPr lang="en-US" sz="1600">
                <a:solidFill>
                  <a:schemeClr val="dk1"/>
                </a:solidFill>
                <a:latin typeface="Century Gothic"/>
                <a:ea typeface="Century Gothic"/>
                <a:cs typeface="Century Gothic"/>
                <a:sym typeface="Century Gothic"/>
              </a:rPr>
              <a:t> He went to the bookstore and bought a book.</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a:p>
        </p:txBody>
      </p:sp>
      <p:sp>
        <p:nvSpPr>
          <p:cNvPr id="158" name="Google Shape;158;p16"/>
          <p:cNvSpPr/>
          <p:nvPr/>
        </p:nvSpPr>
        <p:spPr>
          <a:xfrm>
            <a:off x="5149518" y="1444040"/>
            <a:ext cx="4425900" cy="2929500"/>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161" name="Google Shape;161;p16"/>
          <p:cNvSpPr/>
          <p:nvPr/>
        </p:nvSpPr>
        <p:spPr>
          <a:xfrm>
            <a:off x="5365275" y="4484305"/>
            <a:ext cx="39945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162" name="Google Shape;162;p16"/>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163" name="Google Shape;163;p16"/>
          <p:cNvSpPr txBox="1"/>
          <p:nvPr/>
        </p:nvSpPr>
        <p:spPr>
          <a:xfrm>
            <a:off x="4972903" y="5332505"/>
            <a:ext cx="4602600" cy="1015622"/>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sym typeface="Century Gothic"/>
                <a:hlinkClick r:id="rId4">
                  <a:extLst>
                    <a:ext uri="{A12FA001-AC4F-418D-AE19-62706E023703}">
                      <ahyp:hlinkClr xmlns:ahyp="http://schemas.microsoft.com/office/drawing/2018/hyperlinkcolor" val="tx"/>
                    </a:ext>
                  </a:extLst>
                </a:hlinkClick>
              </a:rPr>
              <a:t>Click here for more practice.</a:t>
            </a:r>
            <a:endParaRPr lang="en-US">
              <a:solidFill>
                <a:schemeClr val="dk1"/>
              </a:solidFill>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Explore further here: </a:t>
            </a:r>
            <a:r>
              <a:rPr lang="en-US" sz="1200" u="sng" dirty="0">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https://owl.purdue.edu/owl_exercises/punctuation_exercises/commas/index.html</a:t>
            </a:r>
            <a:endParaRPr sz="1200" dirty="0">
              <a:solidFill>
                <a:schemeClr val="dk1"/>
              </a:solidFill>
              <a:latin typeface="Century Gothic"/>
              <a:ea typeface="Century Gothic"/>
              <a:cs typeface="Century Gothic"/>
              <a:sym typeface="Century Gothic"/>
            </a:endParaRPr>
          </a:p>
        </p:txBody>
      </p:sp>
      <p:sp>
        <p:nvSpPr>
          <p:cNvPr id="164" name="Google Shape;164;p16"/>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Comma conjunction</a:t>
            </a:r>
            <a:endParaRPr/>
          </a:p>
        </p:txBody>
      </p:sp>
      <p:sp>
        <p:nvSpPr>
          <p:cNvPr id="165" name="Google Shape;165;p16"/>
          <p:cNvSpPr txBox="1"/>
          <p:nvPr/>
        </p:nvSpPr>
        <p:spPr>
          <a:xfrm>
            <a:off x="5149525" y="4405838"/>
            <a:ext cx="47625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u="sng">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https://www.youtube.com/watch?v=tk9DrpOPLCY</a:t>
            </a:r>
            <a:endParaRPr sz="1200">
              <a:solidFill>
                <a:schemeClr val="dk1"/>
              </a:solidFill>
              <a:latin typeface="Century Gothic"/>
              <a:ea typeface="Century Gothic"/>
              <a:cs typeface="Century Gothic"/>
              <a:sym typeface="Century Gothic"/>
            </a:endParaRPr>
          </a:p>
        </p:txBody>
      </p:sp>
      <p:sp>
        <p:nvSpPr>
          <p:cNvPr id="14" name="Google Shape;87;p13">
            <a:extLst>
              <a:ext uri="{FF2B5EF4-FFF2-40B4-BE49-F238E27FC236}">
                <a16:creationId xmlns:a16="http://schemas.microsoft.com/office/drawing/2014/main" id="{DB4B8179-B0F9-9B64-F13F-AF1A0599C663}"/>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5" name="Google Shape;382;p32">
            <a:extLst>
              <a:ext uri="{FF2B5EF4-FFF2-40B4-BE49-F238E27FC236}">
                <a16:creationId xmlns:a16="http://schemas.microsoft.com/office/drawing/2014/main" id="{127C5220-0957-7372-F27E-FE847A889785}"/>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COMMAS WITH FANBOYS CONJUNCTIONS | English Lesson">
            <a:hlinkClick r:id="" action="ppaction://noaction"/>
            <a:extLst>
              <a:ext uri="{FF2B5EF4-FFF2-40B4-BE49-F238E27FC236}">
                <a16:creationId xmlns:a16="http://schemas.microsoft.com/office/drawing/2014/main" id="{311B3AC1-D20E-898E-1179-B6FFDE42DE79}"/>
              </a:ext>
            </a:extLst>
          </p:cNvPr>
          <p:cNvPicPr>
            <a:picLocks noRot="1" noChangeAspect="1"/>
          </p:cNvPicPr>
          <p:nvPr>
            <a:videoFile r:link="rId1"/>
          </p:nvPr>
        </p:nvPicPr>
        <p:blipFill>
          <a:blip r:embed="rId9"/>
          <a:stretch>
            <a:fillRect/>
          </a:stretch>
        </p:blipFill>
        <p:spPr>
          <a:xfrm>
            <a:off x="4974626" y="1441960"/>
            <a:ext cx="5086590" cy="293187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7"/>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1" name="Google Shape;171;p17"/>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4</a:t>
            </a:r>
            <a:endParaRPr/>
          </a:p>
        </p:txBody>
      </p:sp>
      <p:sp>
        <p:nvSpPr>
          <p:cNvPr id="172" name="Google Shape;172;p17"/>
          <p:cNvSpPr txBox="1"/>
          <p:nvPr/>
        </p:nvSpPr>
        <p:spPr>
          <a:xfrm>
            <a:off x="482883" y="1930929"/>
            <a:ext cx="4546200" cy="49008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Independent clauses (containing a subject and a predicate) are sometimes preceded by introductory words (transitions &amp; names) or introductory clauses (dependent clauses). Introductory words and clauses need to be followed by commas.</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 </a:t>
            </a:r>
            <a:endParaRPr sz="1600" b="1">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Lacks </a:t>
            </a:r>
            <a:r>
              <a:rPr lang="en-US" sz="1600" b="1">
                <a:solidFill>
                  <a:schemeClr val="dk1"/>
                </a:solidFill>
                <a:latin typeface="Century Gothic"/>
                <a:ea typeface="Century Gothic"/>
                <a:cs typeface="Century Gothic"/>
                <a:sym typeface="Century Gothic"/>
              </a:rPr>
              <a:t>comma:</a:t>
            </a:r>
            <a:r>
              <a:rPr lang="en-US" sz="1600">
                <a:solidFill>
                  <a:schemeClr val="dk1"/>
                </a:solidFill>
                <a:latin typeface="Century Gothic"/>
                <a:ea typeface="Century Gothic"/>
                <a:cs typeface="Century Gothic"/>
                <a:sym typeface="Century Gothic"/>
              </a:rPr>
              <a:t> Furthermore I hope she decides to write another book.</a:t>
            </a:r>
            <a:br>
              <a:rPr lang="en-US" sz="1600">
                <a:solidFill>
                  <a:schemeClr val="dk1"/>
                </a:solidFill>
                <a:latin typeface="Century Gothic"/>
                <a:ea typeface="Century Gothic"/>
                <a:cs typeface="Century Gothic"/>
                <a:sym typeface="Century Gothic"/>
              </a:rPr>
            </a:br>
            <a:r>
              <a:rPr lang="en-US" sz="1600" b="1">
                <a:solidFill>
                  <a:schemeClr val="dk1"/>
                </a:solidFill>
                <a:latin typeface="Century Gothic"/>
                <a:ea typeface="Century Gothic"/>
                <a:cs typeface="Century Gothic"/>
                <a:sym typeface="Century Gothic"/>
              </a:rPr>
              <a:t>Revision: </a:t>
            </a:r>
            <a:r>
              <a:rPr lang="en-US" sz="1600">
                <a:solidFill>
                  <a:schemeClr val="dk1"/>
                </a:solidFill>
                <a:latin typeface="Century Gothic"/>
                <a:ea typeface="Century Gothic"/>
                <a:cs typeface="Century Gothic"/>
                <a:sym typeface="Century Gothic"/>
              </a:rPr>
              <a:t>Furthermore, I hope she decides to write another book.</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b="1" u="sng">
                <a:solidFill>
                  <a:schemeClr val="dk1"/>
                </a:solidFill>
                <a:latin typeface="Century Gothic"/>
                <a:ea typeface="Century Gothic"/>
                <a:cs typeface="Century Gothic"/>
                <a:sym typeface="Century Gothic"/>
              </a:rPr>
              <a:t>Extra</a:t>
            </a:r>
            <a:r>
              <a:rPr lang="en-US" sz="1600" b="1">
                <a:solidFill>
                  <a:schemeClr val="dk1"/>
                </a:solidFill>
                <a:latin typeface="Century Gothic"/>
                <a:ea typeface="Century Gothic"/>
                <a:cs typeface="Century Gothic"/>
                <a:sym typeface="Century Gothic"/>
              </a:rPr>
              <a:t> comma: </a:t>
            </a:r>
            <a:r>
              <a:rPr lang="en-US" sz="1600">
                <a:solidFill>
                  <a:schemeClr val="dk1"/>
                </a:solidFill>
                <a:latin typeface="Century Gothic"/>
                <a:ea typeface="Century Gothic"/>
                <a:cs typeface="Century Gothic"/>
                <a:sym typeface="Century Gothic"/>
              </a:rPr>
              <a:t>Before, you buy that book, visit your local library.</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latin typeface="Century Gothic"/>
                <a:ea typeface="Century Gothic"/>
                <a:cs typeface="Century Gothic"/>
                <a:sym typeface="Century Gothic"/>
              </a:rPr>
              <a:t>Revision: </a:t>
            </a:r>
            <a:r>
              <a:rPr lang="en-US" sz="1600">
                <a:solidFill>
                  <a:schemeClr val="dk1"/>
                </a:solidFill>
                <a:latin typeface="Century Gothic"/>
                <a:ea typeface="Century Gothic"/>
                <a:cs typeface="Century Gothic"/>
                <a:sym typeface="Century Gothic"/>
              </a:rPr>
              <a:t>Before you buy that book, visit your local library.</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a:p>
        </p:txBody>
      </p:sp>
      <p:sp>
        <p:nvSpPr>
          <p:cNvPr id="173" name="Google Shape;173;p17"/>
          <p:cNvSpPr/>
          <p:nvPr/>
        </p:nvSpPr>
        <p:spPr>
          <a:xfrm>
            <a:off x="5149518" y="1444040"/>
            <a:ext cx="4425900" cy="2929500"/>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176" name="Google Shape;176;p17"/>
          <p:cNvSpPr/>
          <p:nvPr/>
        </p:nvSpPr>
        <p:spPr>
          <a:xfrm>
            <a:off x="5365275" y="4484305"/>
            <a:ext cx="39945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latin typeface="Century Gothic"/>
              <a:ea typeface="Century Gothic"/>
              <a:cs typeface="Century Gothic"/>
              <a:sym typeface="Century Gothic"/>
            </a:endParaRPr>
          </a:p>
        </p:txBody>
      </p:sp>
      <p:sp>
        <p:nvSpPr>
          <p:cNvPr id="177" name="Google Shape;177;p17"/>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178" name="Google Shape;178;p17"/>
          <p:cNvSpPr txBox="1"/>
          <p:nvPr/>
        </p:nvSpPr>
        <p:spPr>
          <a:xfrm>
            <a:off x="5049103" y="5256305"/>
            <a:ext cx="4602600" cy="1015622"/>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sym typeface="Century Gothic"/>
                <a:hlinkClick r:id="rId4">
                  <a:extLst>
                    <a:ext uri="{A12FA001-AC4F-418D-AE19-62706E023703}">
                      <ahyp:hlinkClr xmlns:ahyp="http://schemas.microsoft.com/office/drawing/2018/hyperlinkcolor" val="tx"/>
                    </a:ext>
                  </a:extLst>
                </a:hlinkClick>
              </a:rPr>
              <a:t>Click here for more practice.</a:t>
            </a:r>
            <a:endParaRPr lang="en-US">
              <a:solidFill>
                <a:schemeClr val="dk1"/>
              </a:solidFill>
            </a:endParaRPr>
          </a:p>
          <a:p>
            <a:endParaRPr lang="en-US" sz="1200" dirty="0">
              <a:solidFill>
                <a:schemeClr val="dk1"/>
              </a:solidFill>
              <a:latin typeface="Century Gothic"/>
              <a:ea typeface="Century Gothic"/>
              <a:cs typeface="Century Gothic"/>
            </a:endParaRPr>
          </a:p>
          <a:p>
            <a:r>
              <a:rPr lang="en-US" sz="1200">
                <a:solidFill>
                  <a:schemeClr val="dk1"/>
                </a:solidFill>
                <a:latin typeface="Century Gothic"/>
                <a:ea typeface="Century Gothic"/>
                <a:cs typeface="Century Gothic"/>
              </a:rPr>
              <a:t>Explore further</a:t>
            </a:r>
            <a:r>
              <a:rPr lang="en-US" sz="1200" dirty="0">
                <a:solidFill>
                  <a:schemeClr val="dk1"/>
                </a:solidFill>
                <a:latin typeface="Century Gothic"/>
                <a:ea typeface="Century Gothic"/>
                <a:cs typeface="Century Gothic"/>
                <a:sym typeface="Century Gothic"/>
              </a:rPr>
              <a:t> here: </a:t>
            </a:r>
            <a:r>
              <a:rPr lang="en-US" sz="1200" u="sng" dirty="0">
                <a:solidFill>
                  <a:schemeClr val="dk1"/>
                </a:solidFill>
                <a:latin typeface="Century Gothic"/>
                <a:ea typeface="Century Gothic"/>
                <a:cs typeface="Century Gothic"/>
                <a:sym typeface="Century Gothic"/>
                <a:hlinkClick r:id="rId5">
                  <a:extLst>
                    <a:ext uri="{A12FA001-AC4F-418D-AE19-62706E023703}">
                      <ahyp:hlinkClr xmlns:ahyp="http://schemas.microsoft.com/office/drawing/2018/hyperlinkcolor" val="tx"/>
                    </a:ext>
                  </a:extLst>
                </a:hlinkClick>
              </a:rPr>
              <a:t>https://owl.purdue.edu/owl/general_writing/punctuation/commas/commas_after_introductions.html</a:t>
            </a:r>
            <a:r>
              <a:rPr lang="en-US" sz="1200" dirty="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endParaRPr>
          </a:p>
        </p:txBody>
      </p:sp>
      <p:sp>
        <p:nvSpPr>
          <p:cNvPr id="179" name="Google Shape;179;p17"/>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Comma after introductory clause</a:t>
            </a:r>
            <a:endParaRPr/>
          </a:p>
        </p:txBody>
      </p:sp>
      <p:sp>
        <p:nvSpPr>
          <p:cNvPr id="180" name="Google Shape;180;p17"/>
          <p:cNvSpPr txBox="1"/>
          <p:nvPr/>
        </p:nvSpPr>
        <p:spPr>
          <a:xfrm>
            <a:off x="5149525" y="4345700"/>
            <a:ext cx="44259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200" u="sng">
                <a:solidFill>
                  <a:schemeClr val="dk1"/>
                </a:solidFill>
                <a:highlight>
                  <a:schemeClr val="lt1"/>
                </a:highlight>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https://www.youtube.com/watch?v=NvGBug8iORE</a:t>
            </a:r>
            <a:endParaRPr sz="1200">
              <a:solidFill>
                <a:schemeClr val="dk1"/>
              </a:solidFill>
              <a:latin typeface="Century Gothic"/>
              <a:ea typeface="Century Gothic"/>
              <a:cs typeface="Century Gothic"/>
              <a:sym typeface="Century Gothic"/>
            </a:endParaRPr>
          </a:p>
        </p:txBody>
      </p:sp>
      <p:sp>
        <p:nvSpPr>
          <p:cNvPr id="13" name="Google Shape;87;p13">
            <a:extLst>
              <a:ext uri="{FF2B5EF4-FFF2-40B4-BE49-F238E27FC236}">
                <a16:creationId xmlns:a16="http://schemas.microsoft.com/office/drawing/2014/main" id="{D5EC7555-0B2E-F159-874F-F7D0E5ED176E}"/>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4" name="Google Shape;382;p32">
            <a:extLst>
              <a:ext uri="{FF2B5EF4-FFF2-40B4-BE49-F238E27FC236}">
                <a16:creationId xmlns:a16="http://schemas.microsoft.com/office/drawing/2014/main" id="{A5788E79-D4F9-1829-9C87-5309DF6CE663}"/>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Commas and introductory elements | Punctuation | Grammar | Khan Academy">
            <a:hlinkClick r:id="" action="ppaction://noaction"/>
            <a:extLst>
              <a:ext uri="{FF2B5EF4-FFF2-40B4-BE49-F238E27FC236}">
                <a16:creationId xmlns:a16="http://schemas.microsoft.com/office/drawing/2014/main" id="{B81F7615-1D45-B36D-D743-61DB2BF0909A}"/>
              </a:ext>
            </a:extLst>
          </p:cNvPr>
          <p:cNvPicPr>
            <a:picLocks noRot="1" noChangeAspect="1"/>
          </p:cNvPicPr>
          <p:nvPr>
            <a:videoFile r:link="rId1"/>
          </p:nvPr>
        </p:nvPicPr>
        <p:blipFill>
          <a:blip r:embed="rId9"/>
          <a:stretch>
            <a:fillRect/>
          </a:stretch>
        </p:blipFill>
        <p:spPr>
          <a:xfrm>
            <a:off x="4896988" y="1441960"/>
            <a:ext cx="5164228" cy="2905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8"/>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6" name="Google Shape;186;p18"/>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5</a:t>
            </a:r>
            <a:endParaRPr/>
          </a:p>
        </p:txBody>
      </p:sp>
      <p:sp>
        <p:nvSpPr>
          <p:cNvPr id="187" name="Google Shape;187;p18"/>
          <p:cNvSpPr txBox="1"/>
          <p:nvPr/>
        </p:nvSpPr>
        <p:spPr>
          <a:xfrm>
            <a:off x="482883" y="1930929"/>
            <a:ext cx="4546200" cy="46545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Appositive phrases, or “interrupters,” provide more information about the subject of a sentence. These phrases are not necessary for the grammatical correctness of the sentence and can be removed without error. They are set aside with commas.</a:t>
            </a:r>
            <a:endParaRPr sz="1600">
              <a:solidFill>
                <a:schemeClr val="dk1"/>
              </a:solidFill>
            </a:endParaRPr>
          </a:p>
          <a:p>
            <a:pPr marL="0" lvl="0" indent="0" algn="l" rtl="0">
              <a:spcBef>
                <a:spcPts val="0"/>
              </a:spcBef>
              <a:spcAft>
                <a:spcPts val="0"/>
              </a:spcAft>
              <a:buClr>
                <a:schemeClr val="dk1"/>
              </a:buClr>
              <a:buFont typeface="Arial"/>
              <a:buNone/>
            </a:pPr>
            <a:br>
              <a:rPr lang="en-US" sz="1600" b="1">
                <a:solidFill>
                  <a:schemeClr val="dk1"/>
                </a:solidFill>
                <a:latin typeface="Century Gothic"/>
                <a:ea typeface="Century Gothic"/>
                <a:cs typeface="Century Gothic"/>
                <a:sym typeface="Century Gothic"/>
              </a:rPr>
            </a:br>
            <a:r>
              <a:rPr lang="en-US" sz="1600" b="1">
                <a:solidFill>
                  <a:schemeClr val="dk1"/>
                </a:solidFill>
                <a:latin typeface="Century Gothic"/>
                <a:ea typeface="Century Gothic"/>
                <a:cs typeface="Century Gothic"/>
                <a:sym typeface="Century Gothic"/>
              </a:rPr>
              <a:t>Appositive at the  start of a sentence:</a:t>
            </a:r>
            <a:endParaRPr sz="1600" b="1">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A renowned writer, Toni Morrison paved the way for a new generation of authors.</a:t>
            </a: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endParaRPr sz="1600">
              <a:solidFill>
                <a:schemeClr val="dk1"/>
              </a:solidFill>
              <a:latin typeface="Century Gothic"/>
              <a:ea typeface="Century Gothic"/>
              <a:cs typeface="Century Gothic"/>
              <a:sym typeface="Century Gothic"/>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latin typeface="Century Gothic"/>
                <a:ea typeface="Century Gothic"/>
                <a:cs typeface="Century Gothic"/>
                <a:sym typeface="Century Gothic"/>
              </a:rPr>
              <a:t>Appositive in the middle of the sentence: </a:t>
            </a:r>
            <a:endParaRPr sz="1600" b="1">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a:solidFill>
                  <a:schemeClr val="dk1"/>
                </a:solidFill>
                <a:latin typeface="Century Gothic"/>
                <a:ea typeface="Century Gothic"/>
                <a:cs typeface="Century Gothic"/>
                <a:sym typeface="Century Gothic"/>
              </a:rPr>
              <a:t>Toni Morrison, an award winning writer, is responsible for many canonical texts.  </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a:p>
        </p:txBody>
      </p:sp>
      <p:sp>
        <p:nvSpPr>
          <p:cNvPr id="188" name="Google Shape;188;p18"/>
          <p:cNvSpPr/>
          <p:nvPr/>
        </p:nvSpPr>
        <p:spPr>
          <a:xfrm>
            <a:off x="5149518" y="1444040"/>
            <a:ext cx="4425900" cy="2929500"/>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191" name="Google Shape;191;p18"/>
          <p:cNvSpPr/>
          <p:nvPr/>
        </p:nvSpPr>
        <p:spPr>
          <a:xfrm>
            <a:off x="5249325" y="4484300"/>
            <a:ext cx="41106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https://www.youtube.com/watch?v=E7TKMaFMzSQ</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latin typeface="Century Gothic"/>
              <a:ea typeface="Century Gothic"/>
              <a:cs typeface="Century Gothic"/>
              <a:sym typeface="Century Gothic"/>
            </a:endParaRPr>
          </a:p>
        </p:txBody>
      </p:sp>
      <p:sp>
        <p:nvSpPr>
          <p:cNvPr id="192" name="Google Shape;192;p18"/>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193" name="Google Shape;193;p18"/>
          <p:cNvSpPr txBox="1"/>
          <p:nvPr/>
        </p:nvSpPr>
        <p:spPr>
          <a:xfrm>
            <a:off x="4972903" y="5332505"/>
            <a:ext cx="4602600" cy="1015622"/>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sym typeface="Century Gothic"/>
                <a:hlinkClick r:id="rId5">
                  <a:extLst>
                    <a:ext uri="{A12FA001-AC4F-418D-AE19-62706E023703}">
                      <ahyp:hlinkClr xmlns:ahyp="http://schemas.microsoft.com/office/drawing/2018/hyperlinkcolor" val="tx"/>
                    </a:ext>
                  </a:extLst>
                </a:hlinkClick>
              </a:rPr>
              <a:t>Click here for more practice.</a:t>
            </a:r>
            <a:endParaRPr lang="en-US">
              <a:solidFill>
                <a:schemeClr val="dk1"/>
              </a:solidFill>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r>
              <a:rPr lang="en-US" sz="1200">
                <a:solidFill>
                  <a:schemeClr val="dk1"/>
                </a:solidFill>
                <a:latin typeface="Century Gothic"/>
                <a:ea typeface="Century Gothic"/>
                <a:cs typeface="Century Gothic"/>
                <a:sym typeface="Century Gothic"/>
              </a:rPr>
              <a:t>Explore further here: </a:t>
            </a:r>
            <a:r>
              <a:rPr lang="en-US" sz="1200" u="sng" dirty="0">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https://owl.purdue.edu/owl/general_writing/grammar/appositives.html</a:t>
            </a:r>
            <a:r>
              <a:rPr lang="en-US" sz="1200" dirty="0">
                <a:solidFill>
                  <a:schemeClr val="dk1"/>
                </a:solidFill>
                <a:latin typeface="Century Gothic"/>
                <a:ea typeface="Century Gothic"/>
                <a:cs typeface="Century Gothic"/>
                <a:sym typeface="Century Gothic"/>
              </a:rPr>
              <a:t> </a:t>
            </a:r>
            <a:endParaRPr sz="1200" dirty="0">
              <a:solidFill>
                <a:schemeClr val="dk1"/>
              </a:solidFill>
              <a:latin typeface="Century Gothic"/>
              <a:ea typeface="Century Gothic"/>
              <a:cs typeface="Century Gothic"/>
              <a:sym typeface="Century Gothic"/>
            </a:endParaRPr>
          </a:p>
        </p:txBody>
      </p:sp>
      <p:sp>
        <p:nvSpPr>
          <p:cNvPr id="194" name="Google Shape;194;p18"/>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Comma around interrupters</a:t>
            </a:r>
            <a:endParaRPr/>
          </a:p>
        </p:txBody>
      </p:sp>
      <p:sp>
        <p:nvSpPr>
          <p:cNvPr id="12" name="Google Shape;87;p13">
            <a:extLst>
              <a:ext uri="{FF2B5EF4-FFF2-40B4-BE49-F238E27FC236}">
                <a16:creationId xmlns:a16="http://schemas.microsoft.com/office/drawing/2014/main" id="{B28D53D4-5519-0948-D102-DABC406B5204}"/>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92F7EBA5-84B4-82BE-EC5D-E032B533A560}"/>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1e: Commas used with interrupters">
            <a:hlinkClick r:id="" action="ppaction://noaction"/>
            <a:extLst>
              <a:ext uri="{FF2B5EF4-FFF2-40B4-BE49-F238E27FC236}">
                <a16:creationId xmlns:a16="http://schemas.microsoft.com/office/drawing/2014/main" id="{23E556CB-4AB7-8A08-5986-69170F36DE10}"/>
              </a:ext>
            </a:extLst>
          </p:cNvPr>
          <p:cNvPicPr>
            <a:picLocks noRot="1" noChangeAspect="1"/>
          </p:cNvPicPr>
          <p:nvPr>
            <a:videoFile r:link="rId1"/>
          </p:nvPr>
        </p:nvPicPr>
        <p:blipFill>
          <a:blip r:embed="rId9"/>
          <a:stretch>
            <a:fillRect/>
          </a:stretch>
        </p:blipFill>
        <p:spPr>
          <a:xfrm>
            <a:off x="4965999" y="1441960"/>
            <a:ext cx="5095217" cy="293187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9"/>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0" name="Google Shape;200;p19"/>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6</a:t>
            </a:r>
            <a:endParaRPr/>
          </a:p>
        </p:txBody>
      </p:sp>
      <p:sp>
        <p:nvSpPr>
          <p:cNvPr id="201" name="Google Shape;201;p19"/>
          <p:cNvSpPr txBox="1"/>
          <p:nvPr/>
        </p:nvSpPr>
        <p:spPr>
          <a:xfrm>
            <a:off x="482883" y="1930929"/>
            <a:ext cx="4546200" cy="40143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The Oxford comma is the final comma in a list or series of three or more things. When creating lists in sentences, be sure to structure the sentence with parallelism and set off each item in the list with commas. The final item in the list will be preceded by a comma followed by “and.”</a:t>
            </a:r>
            <a:endParaRPr sz="1600">
              <a:solidFill>
                <a:schemeClr val="dk1"/>
              </a:solidFill>
            </a:endParaRPr>
          </a:p>
          <a:p>
            <a:pPr marL="0" lvl="0" indent="0" algn="l" rtl="0">
              <a:spcBef>
                <a:spcPts val="0"/>
              </a:spcBef>
              <a:spcAft>
                <a:spcPts val="0"/>
              </a:spcAft>
              <a:buClr>
                <a:schemeClr val="dk1"/>
              </a:buClr>
              <a:buFont typeface="Arial"/>
              <a:buNone/>
            </a:pPr>
            <a:br>
              <a:rPr lang="en-US" sz="1600">
                <a:solidFill>
                  <a:schemeClr val="dk1"/>
                </a:solidFill>
                <a:latin typeface="Century Gothic"/>
                <a:ea typeface="Century Gothic"/>
                <a:cs typeface="Century Gothic"/>
                <a:sym typeface="Century Gothic"/>
              </a:rPr>
            </a:br>
            <a:r>
              <a:rPr lang="en-US" sz="1600" b="1" u="sng">
                <a:solidFill>
                  <a:schemeClr val="dk1"/>
                </a:solidFill>
                <a:latin typeface="Century Gothic"/>
                <a:ea typeface="Century Gothic"/>
                <a:cs typeface="Century Gothic"/>
                <a:sym typeface="Century Gothic"/>
              </a:rPr>
              <a:t>Lacks</a:t>
            </a:r>
            <a:r>
              <a:rPr lang="en-US" sz="1600" b="1">
                <a:solidFill>
                  <a:schemeClr val="dk1"/>
                </a:solidFill>
                <a:latin typeface="Century Gothic"/>
                <a:ea typeface="Century Gothic"/>
                <a:cs typeface="Century Gothic"/>
                <a:sym typeface="Century Gothic"/>
              </a:rPr>
              <a:t> Oxford comma: </a:t>
            </a:r>
            <a:r>
              <a:rPr lang="en-US" sz="1600">
                <a:solidFill>
                  <a:schemeClr val="dk1"/>
                </a:solidFill>
                <a:latin typeface="Century Gothic"/>
                <a:ea typeface="Century Gothic"/>
                <a:cs typeface="Century Gothic"/>
                <a:sym typeface="Century Gothic"/>
              </a:rPr>
              <a:t>The girl enjoyed reading books about princesses, dragons and knights.</a:t>
            </a:r>
            <a:endParaRPr sz="1600">
              <a:solidFill>
                <a:schemeClr val="dk1"/>
              </a:solidFill>
              <a:highlight>
                <a:schemeClr val="lt1"/>
              </a:highlight>
              <a:latin typeface="Roboto"/>
              <a:ea typeface="Roboto"/>
              <a:cs typeface="Roboto"/>
              <a:sym typeface="Roboto"/>
            </a:endParaRPr>
          </a:p>
          <a:p>
            <a:pPr marL="0" lvl="0" indent="0" algn="l" rtl="0">
              <a:spcBef>
                <a:spcPts val="0"/>
              </a:spcBef>
              <a:spcAft>
                <a:spcPts val="0"/>
              </a:spcAft>
              <a:buClr>
                <a:schemeClr val="dk1"/>
              </a:buClr>
              <a:buFont typeface="Arial"/>
              <a:buNone/>
            </a:pPr>
            <a:r>
              <a:rPr lang="en-US" sz="1600" b="1">
                <a:solidFill>
                  <a:schemeClr val="dk1"/>
                </a:solidFill>
                <a:highlight>
                  <a:schemeClr val="lt1"/>
                </a:highlight>
                <a:latin typeface="Roboto"/>
                <a:ea typeface="Roboto"/>
                <a:cs typeface="Roboto"/>
                <a:sym typeface="Roboto"/>
              </a:rPr>
              <a:t>Revision: </a:t>
            </a:r>
            <a:r>
              <a:rPr lang="en-US" sz="1600">
                <a:solidFill>
                  <a:schemeClr val="dk1"/>
                </a:solidFill>
                <a:latin typeface="Century Gothic"/>
                <a:ea typeface="Century Gothic"/>
                <a:cs typeface="Century Gothic"/>
                <a:sym typeface="Century Gothic"/>
              </a:rPr>
              <a:t>The girl enjoyed reading books about princesses, dragons, and knights.</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a:p>
        </p:txBody>
      </p:sp>
      <p:sp>
        <p:nvSpPr>
          <p:cNvPr id="202" name="Google Shape;202;p19"/>
          <p:cNvSpPr/>
          <p:nvPr/>
        </p:nvSpPr>
        <p:spPr>
          <a:xfrm>
            <a:off x="5149518" y="1444040"/>
            <a:ext cx="4425900" cy="2929500"/>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205" name="Google Shape;205;p19"/>
          <p:cNvSpPr/>
          <p:nvPr/>
        </p:nvSpPr>
        <p:spPr>
          <a:xfrm>
            <a:off x="5365275" y="4484305"/>
            <a:ext cx="39945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https://www.youtube.com/watch?v=qx55pQjoLk4</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latin typeface="Century Gothic"/>
              <a:ea typeface="Century Gothic"/>
              <a:cs typeface="Century Gothic"/>
              <a:sym typeface="Century Gothic"/>
            </a:endParaRPr>
          </a:p>
        </p:txBody>
      </p:sp>
      <p:sp>
        <p:nvSpPr>
          <p:cNvPr id="206" name="Google Shape;206;p19"/>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207" name="Google Shape;207;p19"/>
          <p:cNvSpPr txBox="1"/>
          <p:nvPr/>
        </p:nvSpPr>
        <p:spPr>
          <a:xfrm>
            <a:off x="4972903" y="5332505"/>
            <a:ext cx="4602600" cy="1200288"/>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sym typeface="Century Gothic"/>
                <a:hlinkClick r:id="rId5">
                  <a:extLst>
                    <a:ext uri="{A12FA001-AC4F-418D-AE19-62706E023703}">
                      <ahyp:hlinkClr xmlns:ahyp="http://schemas.microsoft.com/office/drawing/2018/hyperlinkcolor" val="tx"/>
                    </a:ext>
                  </a:extLst>
                </a:hlinkClick>
              </a:rPr>
              <a:t>Click here for more practice.</a:t>
            </a:r>
            <a:endParaRPr lang="en-US">
              <a:solidFill>
                <a:schemeClr val="dk1"/>
              </a:solidFill>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Explore further here: </a:t>
            </a:r>
            <a:r>
              <a:rPr lang="en-US" sz="1200" u="sng" dirty="0">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https://study.com/academy/practice/quiz-worksheet-the-oxford-comma.html</a:t>
            </a:r>
            <a:endParaRPr sz="1200" dirty="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p:txBody>
      </p:sp>
      <p:sp>
        <p:nvSpPr>
          <p:cNvPr id="208" name="Google Shape;208;p19"/>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Commas in a list</a:t>
            </a:r>
            <a:endParaRPr/>
          </a:p>
        </p:txBody>
      </p:sp>
      <p:sp>
        <p:nvSpPr>
          <p:cNvPr id="12" name="Google Shape;87;p13">
            <a:extLst>
              <a:ext uri="{FF2B5EF4-FFF2-40B4-BE49-F238E27FC236}">
                <a16:creationId xmlns:a16="http://schemas.microsoft.com/office/drawing/2014/main" id="{19C179AE-61FC-00AA-5212-A1C6D47E2F45}"/>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48B4B3B8-3BB5-1480-C4AC-A7CFE10D484D}"/>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What is the Oxford Comma? |  Basic English Grammar Rules | ESL | SAT | TOEFL">
            <a:hlinkClick r:id="" action="ppaction://noaction"/>
            <a:extLst>
              <a:ext uri="{FF2B5EF4-FFF2-40B4-BE49-F238E27FC236}">
                <a16:creationId xmlns:a16="http://schemas.microsoft.com/office/drawing/2014/main" id="{3F312930-8EA6-1853-7275-5C7A5B7E63E7}"/>
              </a:ext>
            </a:extLst>
          </p:cNvPr>
          <p:cNvPicPr>
            <a:picLocks noRot="1" noChangeAspect="1"/>
          </p:cNvPicPr>
          <p:nvPr>
            <a:videoFile r:link="rId1"/>
          </p:nvPr>
        </p:nvPicPr>
        <p:blipFill>
          <a:blip r:embed="rId9"/>
          <a:stretch>
            <a:fillRect/>
          </a:stretch>
        </p:blipFill>
        <p:spPr>
          <a:xfrm>
            <a:off x="4896988" y="1441960"/>
            <a:ext cx="5164228" cy="293187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0"/>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4" name="Google Shape;214;p20"/>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7</a:t>
            </a:r>
            <a:endParaRPr/>
          </a:p>
        </p:txBody>
      </p:sp>
      <p:sp>
        <p:nvSpPr>
          <p:cNvPr id="215" name="Google Shape;215;p20"/>
          <p:cNvSpPr txBox="1"/>
          <p:nvPr/>
        </p:nvSpPr>
        <p:spPr>
          <a:xfrm>
            <a:off x="482883" y="1930929"/>
            <a:ext cx="4546200" cy="49872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Font typeface="Arial"/>
              <a:buNone/>
            </a:pPr>
            <a:r>
              <a:rPr lang="en-US" sz="1600">
                <a:solidFill>
                  <a:schemeClr val="dk1"/>
                </a:solidFill>
                <a:latin typeface="Century Gothic"/>
                <a:ea typeface="Century Gothic"/>
                <a:cs typeface="Century Gothic"/>
                <a:sym typeface="Century Gothic"/>
              </a:rPr>
              <a:t>A comma splice occurs when you join two independent clauses with only a comma. To fix this, you can follow the comma with a conjunction (FANBOYS), use a semicolon, or separate the clauses into two sentences. </a:t>
            </a:r>
            <a:endParaRPr sz="1600">
              <a:solidFill>
                <a:schemeClr val="dk1"/>
              </a:solidFill>
            </a:endParaRPr>
          </a:p>
          <a:p>
            <a:pPr marL="0" lvl="0" indent="0" algn="l" rtl="0">
              <a:spcBef>
                <a:spcPts val="0"/>
              </a:spcBef>
              <a:spcAft>
                <a:spcPts val="0"/>
              </a:spcAft>
              <a:buClr>
                <a:schemeClr val="dk1"/>
              </a:buClr>
              <a:buFont typeface="Arial"/>
              <a:buNone/>
            </a:pPr>
            <a:br>
              <a:rPr lang="en-US" sz="1600">
                <a:solidFill>
                  <a:schemeClr val="dk1"/>
                </a:solidFill>
                <a:latin typeface="Century Gothic"/>
                <a:ea typeface="Century Gothic"/>
                <a:cs typeface="Century Gothic"/>
                <a:sym typeface="Century Gothic"/>
              </a:rPr>
            </a:br>
            <a:r>
              <a:rPr lang="en-US" sz="1600" b="1" u="sng">
                <a:solidFill>
                  <a:schemeClr val="dk1"/>
                </a:solidFill>
                <a:latin typeface="Century Gothic"/>
                <a:ea typeface="Century Gothic"/>
                <a:cs typeface="Century Gothic"/>
                <a:sym typeface="Century Gothic"/>
              </a:rPr>
              <a:t>Unnecessary</a:t>
            </a:r>
            <a:r>
              <a:rPr lang="en-US" sz="1600" b="1">
                <a:solidFill>
                  <a:schemeClr val="dk1"/>
                </a:solidFill>
                <a:latin typeface="Century Gothic"/>
                <a:ea typeface="Century Gothic"/>
                <a:cs typeface="Century Gothic"/>
                <a:sym typeface="Century Gothic"/>
              </a:rPr>
              <a:t> comma</a:t>
            </a:r>
            <a:r>
              <a:rPr lang="en-US" sz="1600">
                <a:solidFill>
                  <a:schemeClr val="dk1"/>
                </a:solidFill>
                <a:latin typeface="Century Gothic"/>
                <a:ea typeface="Century Gothic"/>
                <a:cs typeface="Century Gothic"/>
                <a:sym typeface="Century Gothic"/>
              </a:rPr>
              <a:t>: Reading is fun, and cool.</a:t>
            </a:r>
            <a:endParaRPr sz="1600">
              <a:solidFill>
                <a:schemeClr val="dk1"/>
              </a:solidFill>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Revision</a:t>
            </a:r>
            <a:r>
              <a:rPr lang="en-US" sz="1600">
                <a:solidFill>
                  <a:schemeClr val="dk1"/>
                </a:solidFill>
                <a:latin typeface="Century Gothic"/>
                <a:ea typeface="Century Gothic"/>
                <a:cs typeface="Century Gothic"/>
                <a:sym typeface="Century Gothic"/>
              </a:rPr>
              <a:t>: Reading is fun and cool</a:t>
            </a:r>
            <a:r>
              <a:rPr lang="en-US" sz="1600">
                <a:solidFill>
                  <a:schemeClr val="dk1"/>
                </a:solidFill>
              </a:rPr>
              <a:t>.</a:t>
            </a:r>
            <a:endParaRPr sz="1600">
              <a:solidFill>
                <a:schemeClr val="dk1"/>
              </a:solidFill>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Lacks</a:t>
            </a:r>
            <a:r>
              <a:rPr lang="en-US" sz="1600" b="1">
                <a:solidFill>
                  <a:schemeClr val="dk1"/>
                </a:solidFill>
                <a:latin typeface="Century Gothic"/>
                <a:ea typeface="Century Gothic"/>
                <a:cs typeface="Century Gothic"/>
                <a:sym typeface="Century Gothic"/>
              </a:rPr>
              <a:t> conjunction</a:t>
            </a:r>
            <a:r>
              <a:rPr lang="en-US" sz="1600">
                <a:solidFill>
                  <a:schemeClr val="dk1"/>
                </a:solidFill>
                <a:latin typeface="Century Gothic"/>
                <a:ea typeface="Century Gothic"/>
                <a:cs typeface="Century Gothic"/>
                <a:sym typeface="Century Gothic"/>
              </a:rPr>
              <a:t>: I</a:t>
            </a:r>
            <a:r>
              <a:rPr lang="en-US" sz="1600">
                <a:solidFill>
                  <a:schemeClr val="dk1"/>
                </a:solidFill>
              </a:rPr>
              <a:t> </a:t>
            </a:r>
            <a:r>
              <a:rPr lang="en-US" sz="1600">
                <a:solidFill>
                  <a:schemeClr val="dk1"/>
                </a:solidFill>
                <a:latin typeface="Century Gothic"/>
                <a:ea typeface="Century Gothic"/>
                <a:cs typeface="Century Gothic"/>
                <a:sym typeface="Century Gothic"/>
              </a:rPr>
              <a:t>love this book, you should read it.</a:t>
            </a:r>
            <a:endParaRPr sz="1600">
              <a:solidFill>
                <a:schemeClr val="dk1"/>
              </a:solidFill>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Revision</a:t>
            </a:r>
            <a:r>
              <a:rPr lang="en-US" sz="1600">
                <a:solidFill>
                  <a:schemeClr val="dk1"/>
                </a:solidFill>
                <a:latin typeface="Century Gothic"/>
                <a:ea typeface="Century Gothic"/>
                <a:cs typeface="Century Gothic"/>
                <a:sym typeface="Century Gothic"/>
              </a:rPr>
              <a:t>:  I love this book, so you should read it.</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Lacks</a:t>
            </a:r>
            <a:r>
              <a:rPr lang="en-US" sz="1600" b="1">
                <a:solidFill>
                  <a:schemeClr val="dk1"/>
                </a:solidFill>
                <a:latin typeface="Century Gothic"/>
                <a:ea typeface="Century Gothic"/>
                <a:cs typeface="Century Gothic"/>
                <a:sym typeface="Century Gothic"/>
              </a:rPr>
              <a:t> semicolon:</a:t>
            </a:r>
            <a:r>
              <a:rPr lang="en-US" sz="1600">
                <a:solidFill>
                  <a:schemeClr val="dk1"/>
                </a:solidFill>
                <a:latin typeface="Century Gothic"/>
                <a:ea typeface="Century Gothic"/>
                <a:cs typeface="Century Gothic"/>
                <a:sym typeface="Century Gothic"/>
              </a:rPr>
              <a:t> I saw the movie, the book is better.</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Revision:</a:t>
            </a:r>
            <a:r>
              <a:rPr lang="en-US" sz="1600">
                <a:solidFill>
                  <a:schemeClr val="dk1"/>
                </a:solidFill>
                <a:latin typeface="Century Gothic"/>
                <a:ea typeface="Century Gothic"/>
                <a:cs typeface="Century Gothic"/>
                <a:sym typeface="Century Gothic"/>
              </a:rPr>
              <a:t> I saw the movie; the book is better.</a:t>
            </a: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a:p>
        </p:txBody>
      </p:sp>
      <p:sp>
        <p:nvSpPr>
          <p:cNvPr id="216" name="Google Shape;216;p20"/>
          <p:cNvSpPr/>
          <p:nvPr/>
        </p:nvSpPr>
        <p:spPr>
          <a:xfrm>
            <a:off x="5149518" y="1444040"/>
            <a:ext cx="4425900" cy="2929500"/>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219" name="Google Shape;219;p20"/>
          <p:cNvSpPr/>
          <p:nvPr/>
        </p:nvSpPr>
        <p:spPr>
          <a:xfrm>
            <a:off x="5283200" y="4484300"/>
            <a:ext cx="40767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u="sng">
                <a:solidFill>
                  <a:schemeClr val="hlink"/>
                </a:solidFill>
                <a:latin typeface="Century Gothic"/>
                <a:ea typeface="Century Gothic"/>
                <a:cs typeface="Century Gothic"/>
                <a:sym typeface="Century Gothic"/>
                <a:hlinkClick r:id="rId4"/>
              </a:rPr>
              <a:t>https://www.youtube.com/watch?v=Q9RfrOTqlp8</a:t>
            </a:r>
            <a:r>
              <a:rPr lang="en-US" sz="120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latin typeface="Century Gothic"/>
              <a:ea typeface="Century Gothic"/>
              <a:cs typeface="Century Gothic"/>
              <a:sym typeface="Century Gothic"/>
            </a:endParaRPr>
          </a:p>
        </p:txBody>
      </p:sp>
      <p:sp>
        <p:nvSpPr>
          <p:cNvPr id="220" name="Google Shape;220;p20"/>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221" name="Google Shape;221;p20"/>
          <p:cNvSpPr txBox="1"/>
          <p:nvPr/>
        </p:nvSpPr>
        <p:spPr>
          <a:xfrm>
            <a:off x="4972903" y="5332505"/>
            <a:ext cx="4602600" cy="830956"/>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sym typeface="Century Gothic"/>
                <a:hlinkClick r:id="rId5">
                  <a:extLst>
                    <a:ext uri="{A12FA001-AC4F-418D-AE19-62706E023703}">
                      <ahyp:hlinkClr xmlns:ahyp="http://schemas.microsoft.com/office/drawing/2018/hyperlinkcolor" val="tx"/>
                    </a:ext>
                  </a:extLst>
                </a:hlinkClick>
              </a:rPr>
              <a:t>Click here for more practice.</a:t>
            </a:r>
            <a:endParaRPr lang="en-US">
              <a:solidFill>
                <a:schemeClr val="dk1"/>
              </a:solidFill>
            </a:endParaRPr>
          </a:p>
          <a:p>
            <a:pPr marL="0" marR="0" lvl="0" indent="0" algn="l" rtl="0">
              <a:spcBef>
                <a:spcPts val="0"/>
              </a:spcBef>
              <a:spcAft>
                <a:spcPts val="0"/>
              </a:spcAft>
              <a:buNone/>
            </a:pPr>
            <a:endParaRPr sz="1200">
              <a:solidFill>
                <a:schemeClr val="dk1"/>
              </a:solidFill>
              <a:latin typeface="Century Gothic"/>
              <a:ea typeface="Century Gothic"/>
              <a:cs typeface="Century Gothic"/>
              <a:sym typeface="Century Gothic"/>
            </a:endParaRPr>
          </a:p>
          <a:p>
            <a:r>
              <a:rPr lang="en-US" sz="1200">
                <a:solidFill>
                  <a:schemeClr val="dk1"/>
                </a:solidFill>
                <a:latin typeface="Century Gothic"/>
                <a:ea typeface="Century Gothic"/>
                <a:cs typeface="Century Gothic"/>
                <a:sym typeface="Century Gothic"/>
              </a:rPr>
              <a:t>Explore further here: </a:t>
            </a:r>
            <a:r>
              <a:rPr lang="en-US" sz="1200" u="sng" dirty="0">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https://advice.writing.utoronto.ca/revising/comma-splices/</a:t>
            </a:r>
            <a:r>
              <a:rPr lang="en-US" sz="1200" dirty="0">
                <a:solidFill>
                  <a:schemeClr val="dk1"/>
                </a:solidFill>
                <a:latin typeface="Century Gothic"/>
                <a:ea typeface="Century Gothic"/>
                <a:cs typeface="Century Gothic"/>
                <a:sym typeface="Century Gothic"/>
              </a:rPr>
              <a:t> </a:t>
            </a:r>
            <a:endParaRPr sz="1200" dirty="0">
              <a:solidFill>
                <a:schemeClr val="dk1"/>
              </a:solidFill>
              <a:latin typeface="Century Gothic"/>
              <a:ea typeface="Century Gothic"/>
              <a:cs typeface="Century Gothic"/>
            </a:endParaRPr>
          </a:p>
        </p:txBody>
      </p:sp>
      <p:sp>
        <p:nvSpPr>
          <p:cNvPr id="222" name="Google Shape;222;p20"/>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Comma splices</a:t>
            </a:r>
            <a:endParaRPr/>
          </a:p>
        </p:txBody>
      </p:sp>
      <p:sp>
        <p:nvSpPr>
          <p:cNvPr id="12" name="Google Shape;87;p13">
            <a:extLst>
              <a:ext uri="{FF2B5EF4-FFF2-40B4-BE49-F238E27FC236}">
                <a16:creationId xmlns:a16="http://schemas.microsoft.com/office/drawing/2014/main" id="{4C3E7A3A-F1CF-0C84-31ED-CC9AACA2D0D0}"/>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E09F8C89-585F-A43C-E259-4FEEA45159F3}"/>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COMMA SPLICE ❌  | How to avoid this grammar mistake!">
            <a:hlinkClick r:id="" action="ppaction://noaction"/>
            <a:extLst>
              <a:ext uri="{FF2B5EF4-FFF2-40B4-BE49-F238E27FC236}">
                <a16:creationId xmlns:a16="http://schemas.microsoft.com/office/drawing/2014/main" id="{09E16B24-8C4F-4E5F-1C94-7D190F7DB09A}"/>
              </a:ext>
            </a:extLst>
          </p:cNvPr>
          <p:cNvPicPr>
            <a:picLocks noRot="1" noChangeAspect="1"/>
          </p:cNvPicPr>
          <p:nvPr>
            <a:videoFile r:link="rId1"/>
          </p:nvPr>
        </p:nvPicPr>
        <p:blipFill>
          <a:blip r:embed="rId9"/>
          <a:stretch>
            <a:fillRect/>
          </a:stretch>
        </p:blipFill>
        <p:spPr>
          <a:xfrm>
            <a:off x="4965999" y="1441960"/>
            <a:ext cx="5095215" cy="293187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1"/>
          <p:cNvSpPr/>
          <p:nvPr/>
        </p:nvSpPr>
        <p:spPr>
          <a:xfrm>
            <a:off x="0" y="635570"/>
            <a:ext cx="10058400" cy="6978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28" name="Google Shape;228;p21"/>
          <p:cNvSpPr/>
          <p:nvPr/>
        </p:nvSpPr>
        <p:spPr>
          <a:xfrm>
            <a:off x="482883" y="252182"/>
            <a:ext cx="1466100" cy="1464600"/>
          </a:xfrm>
          <a:prstGeom prst="flowChartConnector">
            <a:avLst/>
          </a:prstGeom>
          <a:solidFill>
            <a:srgbClr val="F2D6DB"/>
          </a:solidFill>
          <a:ln w="38100" cap="flat" cmpd="sng">
            <a:solidFill>
              <a:schemeClr val="dk1"/>
            </a:solidFill>
            <a:prstDash val="solid"/>
            <a:miter lim="800000"/>
            <a:headEnd type="none" w="sm" len="sm"/>
            <a:tailEnd type="none" w="sm" len="sm"/>
          </a:ln>
        </p:spPr>
        <p:txBody>
          <a:bodyPr spcFirstLastPara="1" wrap="square" lIns="0" tIns="0" rIns="0" bIns="0" anchor="ctr" anchorCtr="0">
            <a:noAutofit/>
          </a:bodyPr>
          <a:lstStyle/>
          <a:p>
            <a:pPr marL="0" marR="0" lvl="0" indent="0" algn="ctr" rtl="0">
              <a:spcBef>
                <a:spcPts val="0"/>
              </a:spcBef>
              <a:spcAft>
                <a:spcPts val="0"/>
              </a:spcAft>
              <a:buNone/>
            </a:pPr>
            <a:r>
              <a:rPr lang="en-US" sz="6600" b="1">
                <a:solidFill>
                  <a:schemeClr val="dk1"/>
                </a:solidFill>
                <a:latin typeface="Century Gothic"/>
                <a:ea typeface="Century Gothic"/>
                <a:cs typeface="Century Gothic"/>
                <a:sym typeface="Century Gothic"/>
              </a:rPr>
              <a:t>8</a:t>
            </a:r>
            <a:endParaRPr/>
          </a:p>
        </p:txBody>
      </p:sp>
      <p:sp>
        <p:nvSpPr>
          <p:cNvPr id="229" name="Google Shape;229;p21"/>
          <p:cNvSpPr txBox="1"/>
          <p:nvPr/>
        </p:nvSpPr>
        <p:spPr>
          <a:xfrm>
            <a:off x="482883" y="1930929"/>
            <a:ext cx="4546200" cy="53412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latin typeface="Century Gothic"/>
                <a:ea typeface="Century Gothic"/>
                <a:cs typeface="Century Gothic"/>
                <a:sym typeface="Century Gothic"/>
              </a:rPr>
              <a:t>Use a semicolon to combine two independent clauses without a conjunction. But, only combine clauses discussing related information. Be intentional with your semicolon usage!</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br>
              <a:rPr lang="en-US" sz="1600">
                <a:solidFill>
                  <a:schemeClr val="dk1"/>
                </a:solidFill>
                <a:latin typeface="Century Gothic"/>
                <a:ea typeface="Century Gothic"/>
                <a:cs typeface="Century Gothic"/>
                <a:sym typeface="Century Gothic"/>
              </a:rPr>
            </a:br>
            <a:r>
              <a:rPr lang="en-US" sz="1600" b="1" u="sng">
                <a:solidFill>
                  <a:schemeClr val="dk1"/>
                </a:solidFill>
                <a:latin typeface="Century Gothic"/>
                <a:ea typeface="Century Gothic"/>
                <a:cs typeface="Century Gothic"/>
                <a:sym typeface="Century Gothic"/>
              </a:rPr>
              <a:t>Unnecessary</a:t>
            </a:r>
            <a:r>
              <a:rPr lang="en-US" sz="1600" b="1">
                <a:solidFill>
                  <a:schemeClr val="dk1"/>
                </a:solidFill>
                <a:latin typeface="Century Gothic"/>
                <a:ea typeface="Century Gothic"/>
                <a:cs typeface="Century Gothic"/>
                <a:sym typeface="Century Gothic"/>
              </a:rPr>
              <a:t> conjunction</a:t>
            </a:r>
            <a:r>
              <a:rPr lang="en-US" sz="1600">
                <a:solidFill>
                  <a:schemeClr val="dk1"/>
                </a:solidFill>
                <a:latin typeface="Century Gothic"/>
                <a:ea typeface="Century Gothic"/>
                <a:cs typeface="Century Gothic"/>
                <a:sym typeface="Century Gothic"/>
              </a:rPr>
              <a:t>: I didn’t like that book; and it really scared me.</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Revision</a:t>
            </a:r>
            <a:r>
              <a:rPr lang="en-US" sz="1600">
                <a:solidFill>
                  <a:schemeClr val="dk1"/>
                </a:solidFill>
                <a:latin typeface="Century Gothic"/>
                <a:ea typeface="Century Gothic"/>
                <a:cs typeface="Century Gothic"/>
                <a:sym typeface="Century Gothic"/>
              </a:rPr>
              <a:t>: I didn’t like that book; it really scared me.</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u="sng">
                <a:solidFill>
                  <a:schemeClr val="dk1"/>
                </a:solidFill>
                <a:latin typeface="Century Gothic"/>
                <a:ea typeface="Century Gothic"/>
                <a:cs typeface="Century Gothic"/>
                <a:sym typeface="Century Gothic"/>
              </a:rPr>
              <a:t>Unnecessary </a:t>
            </a:r>
            <a:r>
              <a:rPr lang="en-US" sz="1600" b="1">
                <a:solidFill>
                  <a:schemeClr val="dk1"/>
                </a:solidFill>
                <a:latin typeface="Century Gothic"/>
                <a:ea typeface="Century Gothic"/>
                <a:cs typeface="Century Gothic"/>
                <a:sym typeface="Century Gothic"/>
              </a:rPr>
              <a:t>conjunction</a:t>
            </a:r>
            <a:r>
              <a:rPr lang="en-US" sz="1600">
                <a:solidFill>
                  <a:schemeClr val="dk1"/>
                </a:solidFill>
                <a:latin typeface="Century Gothic"/>
                <a:ea typeface="Century Gothic"/>
                <a:cs typeface="Century Gothic"/>
                <a:sym typeface="Century Gothic"/>
              </a:rPr>
              <a:t>: She was devastated that she forgot her bookmark; because she hated to dog-ear the pages.</a:t>
            </a:r>
            <a:endParaRPr sz="16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1600" b="1">
                <a:solidFill>
                  <a:schemeClr val="dk1"/>
                </a:solidFill>
                <a:latin typeface="Century Gothic"/>
                <a:ea typeface="Century Gothic"/>
                <a:cs typeface="Century Gothic"/>
                <a:sym typeface="Century Gothic"/>
              </a:rPr>
              <a:t>Revision</a:t>
            </a:r>
            <a:r>
              <a:rPr lang="en-US" sz="1600">
                <a:solidFill>
                  <a:schemeClr val="dk1"/>
                </a:solidFill>
                <a:latin typeface="Century Gothic"/>
                <a:ea typeface="Century Gothic"/>
                <a:cs typeface="Century Gothic"/>
                <a:sym typeface="Century Gothic"/>
              </a:rPr>
              <a:t>: She was devastated that she forgot her bookmark; she hated to dog-ear the pages.</a:t>
            </a:r>
            <a:endParaRPr sz="1600">
              <a:solidFill>
                <a:schemeClr val="dk1"/>
              </a:solidFill>
            </a:endParaRPr>
          </a:p>
          <a:p>
            <a:pPr marL="0" lvl="0" indent="0" algn="l" rtl="0">
              <a:spcBef>
                <a:spcPts val="0"/>
              </a:spcBef>
              <a:spcAft>
                <a:spcPts val="0"/>
              </a:spcAft>
              <a:buClr>
                <a:schemeClr val="dk1"/>
              </a:buClr>
              <a:buFont typeface="Arial"/>
              <a:buNone/>
            </a:pPr>
            <a:endParaRPr sz="1100">
              <a:solidFill>
                <a:schemeClr val="dk1"/>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6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a:p>
        </p:txBody>
      </p:sp>
      <p:sp>
        <p:nvSpPr>
          <p:cNvPr id="230" name="Google Shape;230;p21"/>
          <p:cNvSpPr/>
          <p:nvPr/>
        </p:nvSpPr>
        <p:spPr>
          <a:xfrm>
            <a:off x="5149518" y="1444040"/>
            <a:ext cx="4425900" cy="2929500"/>
          </a:xfrm>
          <a:prstGeom prst="rect">
            <a:avLst/>
          </a:prstGeom>
          <a:solidFill>
            <a:srgbClr val="F2D6D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600">
                <a:solidFill>
                  <a:schemeClr val="dk1"/>
                </a:solidFill>
                <a:latin typeface="Century Gothic"/>
                <a:ea typeface="Century Gothic"/>
                <a:cs typeface="Century Gothic"/>
                <a:sym typeface="Century Gothic"/>
              </a:rPr>
              <a:t>Embed YouTube video here by going to insert&gt; media&gt; video &gt; online video and copy and paste the link below (I can’t do this for you). You could also just delete this box and have the link. If your school blocks YouTube, you can simply take all this out and just rely on the written mini lesson and mentor sentences. Or, you could download the YouTube video and insert from your device.  </a:t>
            </a:r>
            <a:endParaRPr/>
          </a:p>
        </p:txBody>
      </p:sp>
      <p:sp>
        <p:nvSpPr>
          <p:cNvPr id="233" name="Google Shape;233;p21"/>
          <p:cNvSpPr/>
          <p:nvPr/>
        </p:nvSpPr>
        <p:spPr>
          <a:xfrm>
            <a:off x="5365275" y="4484305"/>
            <a:ext cx="3994500" cy="276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u="sng">
                <a:solidFill>
                  <a:schemeClr val="dk1"/>
                </a:solidFill>
                <a:latin typeface="Century Gothic"/>
                <a:ea typeface="Century Gothic"/>
                <a:cs typeface="Century Gothic"/>
                <a:sym typeface="Century Gothic"/>
                <a:hlinkClick r:id="rId4">
                  <a:extLst>
                    <a:ext uri="{A12FA001-AC4F-418D-AE19-62706E023703}">
                      <ahyp:hlinkClr xmlns:ahyp="http://schemas.microsoft.com/office/drawing/2018/hyperlinkcolor" val="tx"/>
                    </a:ext>
                  </a:extLst>
                </a:hlinkClick>
              </a:rPr>
              <a:t>https://www.youtube.com/watch?v=o-f2riEA4mY</a:t>
            </a:r>
            <a:r>
              <a:rPr lang="en-US" sz="1200">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marL="0" marR="0" lvl="0" indent="0" algn="l" rtl="0">
              <a:spcBef>
                <a:spcPts val="0"/>
              </a:spcBef>
              <a:spcAft>
                <a:spcPts val="0"/>
              </a:spcAft>
              <a:buNone/>
            </a:pPr>
            <a:endParaRPr sz="1200">
              <a:latin typeface="Century Gothic"/>
              <a:ea typeface="Century Gothic"/>
              <a:cs typeface="Century Gothic"/>
              <a:sym typeface="Century Gothic"/>
            </a:endParaRPr>
          </a:p>
        </p:txBody>
      </p:sp>
      <p:sp>
        <p:nvSpPr>
          <p:cNvPr id="234" name="Google Shape;234;p21"/>
          <p:cNvSpPr/>
          <p:nvPr/>
        </p:nvSpPr>
        <p:spPr>
          <a:xfrm>
            <a:off x="5149518" y="4807429"/>
            <a:ext cx="4425900" cy="3729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entury Gothic"/>
                <a:ea typeface="Century Gothic"/>
                <a:cs typeface="Century Gothic"/>
                <a:sym typeface="Century Gothic"/>
              </a:rPr>
              <a:t>More Practice:</a:t>
            </a:r>
            <a:endParaRPr/>
          </a:p>
        </p:txBody>
      </p:sp>
      <p:sp>
        <p:nvSpPr>
          <p:cNvPr id="235" name="Google Shape;235;p21"/>
          <p:cNvSpPr txBox="1"/>
          <p:nvPr/>
        </p:nvSpPr>
        <p:spPr>
          <a:xfrm>
            <a:off x="4972903" y="5332505"/>
            <a:ext cx="4602600" cy="1169511"/>
          </a:xfrm>
          <a:prstGeom prst="rect">
            <a:avLst/>
          </a:prstGeom>
          <a:noFill/>
          <a:ln>
            <a:noFill/>
          </a:ln>
        </p:spPr>
        <p:txBody>
          <a:bodyPr spcFirstLastPara="1" wrap="square" lIns="91425" tIns="45700" rIns="91425" bIns="45700" anchor="t" anchorCtr="0">
            <a:spAutoFit/>
          </a:bodyPr>
          <a:lstStyle/>
          <a:p>
            <a:r>
              <a:rPr lang="en-US" sz="1200" dirty="0">
                <a:solidFill>
                  <a:schemeClr val="dk1"/>
                </a:solidFill>
                <a:latin typeface="Century Gothic"/>
                <a:hlinkClick r:id="rId5">
                  <a:extLst>
                    <a:ext uri="{A12FA001-AC4F-418D-AE19-62706E023703}">
                      <ahyp:hlinkClr xmlns:ahyp="http://schemas.microsoft.com/office/drawing/2018/hyperlinkcolor" val="tx"/>
                    </a:ext>
                  </a:extLst>
                </a:hlinkClick>
              </a:rPr>
              <a:t>Click here for more practice.</a:t>
            </a:r>
            <a:endParaRPr lang="en-US" sz="1200">
              <a:solidFill>
                <a:schemeClr val="dk1"/>
              </a:solidFill>
              <a:latin typeface="Century Gothic"/>
            </a:endParaRPr>
          </a:p>
          <a:p>
            <a:pPr marL="0" marR="0" lvl="0" indent="0" algn="l" rtl="0">
              <a:spcBef>
                <a:spcPts val="0"/>
              </a:spcBef>
              <a:spcAft>
                <a:spcPts val="0"/>
              </a:spcAft>
              <a:buNone/>
            </a:pPr>
            <a:endParaRPr sz="1200" dirty="0">
              <a:solidFill>
                <a:schemeClr val="dk1"/>
              </a:solidFill>
              <a:latin typeface="Century Gothic"/>
              <a:ea typeface="Century Gothic"/>
              <a:cs typeface="Century Gothic"/>
              <a:sym typeface="Century Gothic"/>
            </a:endParaRPr>
          </a:p>
          <a:p>
            <a:r>
              <a:rPr lang="en-US" sz="1200">
                <a:solidFill>
                  <a:schemeClr val="dk1"/>
                </a:solidFill>
                <a:latin typeface="Century Gothic"/>
                <a:ea typeface="Century Gothic"/>
                <a:cs typeface="Century Gothic"/>
                <a:sym typeface="Century Gothic"/>
              </a:rPr>
              <a:t>Explore further here:  </a:t>
            </a:r>
            <a:r>
              <a:rPr lang="en-US" sz="1100" u="sng" dirty="0">
                <a:solidFill>
                  <a:schemeClr val="dk1"/>
                </a:solidFill>
                <a:latin typeface="Century Gothic"/>
                <a:ea typeface="Century Gothic"/>
                <a:cs typeface="Century Gothic"/>
                <a:sym typeface="Century Gothic"/>
                <a:hlinkClick r:id="rId6">
                  <a:extLst>
                    <a:ext uri="{A12FA001-AC4F-418D-AE19-62706E023703}">
                      <ahyp:hlinkClr xmlns:ahyp="http://schemas.microsoft.com/office/drawing/2018/hyperlinkcolor" val="tx"/>
                    </a:ext>
                  </a:extLst>
                </a:hlinkClick>
              </a:rPr>
              <a:t>https://owl.purdue.edu/owl_exercises/punctuation_exercises/commas/commas_vs_semicolons_compound_sentences.html</a:t>
            </a:r>
            <a:endParaRPr sz="1100">
              <a:solidFill>
                <a:schemeClr val="dk1"/>
              </a:solidFill>
              <a:latin typeface="Century Gothic"/>
              <a:ea typeface="Century Gothic"/>
              <a:cs typeface="Century Gothic"/>
            </a:endParaRPr>
          </a:p>
          <a:p>
            <a:pPr marL="0" marR="0" lvl="0" indent="0" algn="l" rtl="0">
              <a:spcBef>
                <a:spcPts val="0"/>
              </a:spcBef>
              <a:spcAft>
                <a:spcPts val="0"/>
              </a:spcAft>
              <a:buNone/>
            </a:pPr>
            <a:endParaRPr sz="1200" dirty="0">
              <a:solidFill>
                <a:schemeClr val="dk1"/>
              </a:solidFill>
              <a:latin typeface="Century Gothic"/>
              <a:ea typeface="Century Gothic"/>
              <a:cs typeface="Century Gothic"/>
              <a:sym typeface="Century Gothic"/>
            </a:endParaRPr>
          </a:p>
        </p:txBody>
      </p:sp>
      <p:sp>
        <p:nvSpPr>
          <p:cNvPr id="236" name="Google Shape;236;p21"/>
          <p:cNvSpPr txBox="1"/>
          <p:nvPr/>
        </p:nvSpPr>
        <p:spPr>
          <a:xfrm>
            <a:off x="2152033" y="647933"/>
            <a:ext cx="7423500" cy="585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Century Gothic"/>
                <a:ea typeface="Century Gothic"/>
                <a:cs typeface="Century Gothic"/>
                <a:sym typeface="Century Gothic"/>
              </a:rPr>
              <a:t>Semicolon use</a:t>
            </a:r>
            <a:endParaRPr/>
          </a:p>
        </p:txBody>
      </p:sp>
      <p:sp>
        <p:nvSpPr>
          <p:cNvPr id="12" name="Google Shape;87;p13">
            <a:extLst>
              <a:ext uri="{FF2B5EF4-FFF2-40B4-BE49-F238E27FC236}">
                <a16:creationId xmlns:a16="http://schemas.microsoft.com/office/drawing/2014/main" id="{D7F2ED3E-65A5-2D38-7CF1-D2236E5AB89A}"/>
              </a:ext>
            </a:extLst>
          </p:cNvPr>
          <p:cNvSpPr/>
          <p:nvPr/>
        </p:nvSpPr>
        <p:spPr>
          <a:xfrm>
            <a:off x="7738019" y="7301447"/>
            <a:ext cx="1837498" cy="296436"/>
          </a:xfrm>
          <a:prstGeom prst="roundRect">
            <a:avLst>
              <a:gd name="adj" fmla="val 16667"/>
            </a:avLst>
          </a:prstGeom>
          <a:solidFill>
            <a:srgbClr val="F7E8C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b="0" i="0" u="sng" strike="noStrike" cap="none" dirty="0">
                <a:solidFill>
                  <a:schemeClr val="dk1"/>
                </a:solidFill>
                <a:latin typeface="Century Gothic"/>
                <a:ea typeface="Century Gothic"/>
                <a:cs typeface="Century Gothic"/>
                <a:sym typeface="Century Gothic"/>
                <a:hlinkClick r:id="rId7" action="ppaction://hlinksldjump">
                  <a:extLst>
                    <a:ext uri="{A12FA001-AC4F-418D-AE19-62706E023703}">
                      <ahyp:hlinkClr xmlns:ahyp="http://schemas.microsoft.com/office/drawing/2018/hyperlinkcolor" val="tx"/>
                    </a:ext>
                  </a:extLst>
                </a:hlinkClick>
              </a:rPr>
              <a:t>Style Lessons</a:t>
            </a:r>
            <a:endParaRPr sz="1100" dirty="0">
              <a:solidFill>
                <a:schemeClr val="dk1"/>
              </a:solidFill>
            </a:endParaRPr>
          </a:p>
        </p:txBody>
      </p:sp>
      <p:sp>
        <p:nvSpPr>
          <p:cNvPr id="13" name="Google Shape;382;p32">
            <a:extLst>
              <a:ext uri="{FF2B5EF4-FFF2-40B4-BE49-F238E27FC236}">
                <a16:creationId xmlns:a16="http://schemas.microsoft.com/office/drawing/2014/main" id="{7D94D8FB-DCC4-AC4D-8475-8E3F1A317629}"/>
              </a:ext>
            </a:extLst>
          </p:cNvPr>
          <p:cNvSpPr/>
          <p:nvPr/>
        </p:nvSpPr>
        <p:spPr>
          <a:xfrm>
            <a:off x="482883" y="7271497"/>
            <a:ext cx="2002648" cy="312822"/>
          </a:xfrm>
          <a:prstGeom prst="roundRect">
            <a:avLst>
              <a:gd name="adj" fmla="val 16667"/>
            </a:avLst>
          </a:prstGeom>
          <a:solidFill>
            <a:srgbClr val="F2D6D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u="sng" dirty="0">
                <a:solidFill>
                  <a:schemeClr val="dk1"/>
                </a:solidFill>
                <a:latin typeface="Century Gothic"/>
                <a:ea typeface="Century Gothic"/>
                <a:cs typeface="Century Gothic"/>
                <a:sym typeface="Century Gothic"/>
                <a:hlinkClick r:id="rId8" action="ppaction://hlinksldjump">
                  <a:extLst>
                    <a:ext uri="{A12FA001-AC4F-418D-AE19-62706E023703}">
                      <ahyp:hlinkClr xmlns:ahyp="http://schemas.microsoft.com/office/drawing/2018/hyperlinkcolor" val="tx"/>
                    </a:ext>
                  </a:extLst>
                </a:hlinkClick>
              </a:rPr>
              <a:t>Grammar Lessons</a:t>
            </a:r>
            <a:endParaRPr sz="1100" dirty="0">
              <a:solidFill>
                <a:schemeClr val="dk1"/>
              </a:solidFill>
            </a:endParaRPr>
          </a:p>
        </p:txBody>
      </p:sp>
      <p:pic>
        <p:nvPicPr>
          <p:cNvPr id="2" name="Online Media 1" title="How to use a semicolon">
            <a:hlinkClick r:id="" action="ppaction://noaction"/>
            <a:extLst>
              <a:ext uri="{FF2B5EF4-FFF2-40B4-BE49-F238E27FC236}">
                <a16:creationId xmlns:a16="http://schemas.microsoft.com/office/drawing/2014/main" id="{D21614E3-6A33-1714-82A3-1F7082FC6A81}"/>
              </a:ext>
            </a:extLst>
          </p:cNvPr>
          <p:cNvPicPr>
            <a:picLocks noRot="1" noChangeAspect="1"/>
          </p:cNvPicPr>
          <p:nvPr>
            <a:videoFile r:link="rId1"/>
          </p:nvPr>
        </p:nvPicPr>
        <p:blipFill>
          <a:blip r:embed="rId9"/>
          <a:stretch>
            <a:fillRect/>
          </a:stretch>
        </p:blipFill>
        <p:spPr>
          <a:xfrm>
            <a:off x="4965999" y="1441960"/>
            <a:ext cx="5095217" cy="293187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9680</Words>
  <Application>Microsoft Office PowerPoint</Application>
  <PresentationFormat>Custom</PresentationFormat>
  <Paragraphs>675</Paragraphs>
  <Slides>38</Slides>
  <Notes>38</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Ashley Bible</dc:creator>
  <cp:lastModifiedBy>Ashley Bible</cp:lastModifiedBy>
  <cp:revision>205</cp:revision>
  <dcterms:modified xsi:type="dcterms:W3CDTF">2026-08-25T01:14:14Z</dcterms:modified>
</cp:coreProperties>
</file>