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Fahoum" userId="3b26221d-b406-4c75-bfe7-5b06430e06f0" providerId="ADAL" clId="{DFBD99DA-A948-40A6-B03D-7E16C35E0FF6}"/>
    <pc:docChg chg="undo custSel modSld">
      <pc:chgData name="Robert Fahoum" userId="3b26221d-b406-4c75-bfe7-5b06430e06f0" providerId="ADAL" clId="{DFBD99DA-A948-40A6-B03D-7E16C35E0FF6}" dt="2026-03-31T16:26:28.736" v="14" actId="13926"/>
      <pc:docMkLst>
        <pc:docMk/>
      </pc:docMkLst>
      <pc:sldChg chg="modSp mod">
        <pc:chgData name="Robert Fahoum" userId="3b26221d-b406-4c75-bfe7-5b06430e06f0" providerId="ADAL" clId="{DFBD99DA-A948-40A6-B03D-7E16C35E0FF6}" dt="2026-03-31T16:24:53.253" v="2" actId="13926"/>
        <pc:sldMkLst>
          <pc:docMk/>
          <pc:sldMk cId="1290345000" sldId="258"/>
        </pc:sldMkLst>
        <pc:spChg chg="mod">
          <ac:chgData name="Robert Fahoum" userId="3b26221d-b406-4c75-bfe7-5b06430e06f0" providerId="ADAL" clId="{DFBD99DA-A948-40A6-B03D-7E16C35E0FF6}" dt="2026-03-31T16:24:53.253" v="2" actId="13926"/>
          <ac:spMkLst>
            <pc:docMk/>
            <pc:sldMk cId="1290345000" sldId="258"/>
            <ac:spMk id="3" creationId="{8468F046-304F-59E3-94D0-0ED26C62C95C}"/>
          </ac:spMkLst>
        </pc:spChg>
      </pc:sldChg>
      <pc:sldChg chg="modSp mod">
        <pc:chgData name="Robert Fahoum" userId="3b26221d-b406-4c75-bfe7-5b06430e06f0" providerId="ADAL" clId="{DFBD99DA-A948-40A6-B03D-7E16C35E0FF6}" dt="2026-03-31T16:25:13.976" v="5" actId="13926"/>
        <pc:sldMkLst>
          <pc:docMk/>
          <pc:sldMk cId="153804365" sldId="259"/>
        </pc:sldMkLst>
        <pc:spChg chg="mod">
          <ac:chgData name="Robert Fahoum" userId="3b26221d-b406-4c75-bfe7-5b06430e06f0" providerId="ADAL" clId="{DFBD99DA-A948-40A6-B03D-7E16C35E0FF6}" dt="2026-03-31T16:25:13.976" v="5" actId="13926"/>
          <ac:spMkLst>
            <pc:docMk/>
            <pc:sldMk cId="153804365" sldId="259"/>
            <ac:spMk id="3" creationId="{4DF91D7E-0D57-2A15-7B71-739703BD47F1}"/>
          </ac:spMkLst>
        </pc:spChg>
      </pc:sldChg>
      <pc:sldChg chg="modSp mod">
        <pc:chgData name="Robert Fahoum" userId="3b26221d-b406-4c75-bfe7-5b06430e06f0" providerId="ADAL" clId="{DFBD99DA-A948-40A6-B03D-7E16C35E0FF6}" dt="2026-03-31T16:25:33.665" v="6" actId="13926"/>
        <pc:sldMkLst>
          <pc:docMk/>
          <pc:sldMk cId="3005721422" sldId="260"/>
        </pc:sldMkLst>
        <pc:spChg chg="mod">
          <ac:chgData name="Robert Fahoum" userId="3b26221d-b406-4c75-bfe7-5b06430e06f0" providerId="ADAL" clId="{DFBD99DA-A948-40A6-B03D-7E16C35E0FF6}" dt="2026-03-31T16:25:33.665" v="6" actId="13926"/>
          <ac:spMkLst>
            <pc:docMk/>
            <pc:sldMk cId="3005721422" sldId="260"/>
            <ac:spMk id="3" creationId="{535FD668-F2B7-E16A-3B53-5E84C69A1A67}"/>
          </ac:spMkLst>
        </pc:spChg>
      </pc:sldChg>
      <pc:sldChg chg="modSp mod">
        <pc:chgData name="Robert Fahoum" userId="3b26221d-b406-4c75-bfe7-5b06430e06f0" providerId="ADAL" clId="{DFBD99DA-A948-40A6-B03D-7E16C35E0FF6}" dt="2026-03-31T16:25:53.203" v="10" actId="13926"/>
        <pc:sldMkLst>
          <pc:docMk/>
          <pc:sldMk cId="1984987540" sldId="261"/>
        </pc:sldMkLst>
        <pc:spChg chg="mod">
          <ac:chgData name="Robert Fahoum" userId="3b26221d-b406-4c75-bfe7-5b06430e06f0" providerId="ADAL" clId="{DFBD99DA-A948-40A6-B03D-7E16C35E0FF6}" dt="2026-03-31T16:25:53.203" v="10" actId="13926"/>
          <ac:spMkLst>
            <pc:docMk/>
            <pc:sldMk cId="1984987540" sldId="261"/>
            <ac:spMk id="3" creationId="{99F5BCEA-1A06-18D8-353B-E3C1C69C5C82}"/>
          </ac:spMkLst>
        </pc:spChg>
      </pc:sldChg>
      <pc:sldChg chg="modSp mod">
        <pc:chgData name="Robert Fahoum" userId="3b26221d-b406-4c75-bfe7-5b06430e06f0" providerId="ADAL" clId="{DFBD99DA-A948-40A6-B03D-7E16C35E0FF6}" dt="2026-03-31T16:26:00.649" v="11" actId="13926"/>
        <pc:sldMkLst>
          <pc:docMk/>
          <pc:sldMk cId="2949905533" sldId="262"/>
        </pc:sldMkLst>
        <pc:spChg chg="mod">
          <ac:chgData name="Robert Fahoum" userId="3b26221d-b406-4c75-bfe7-5b06430e06f0" providerId="ADAL" clId="{DFBD99DA-A948-40A6-B03D-7E16C35E0FF6}" dt="2026-03-31T16:26:00.649" v="11" actId="13926"/>
          <ac:spMkLst>
            <pc:docMk/>
            <pc:sldMk cId="2949905533" sldId="262"/>
            <ac:spMk id="3" creationId="{24A44607-EC2A-419B-C8B8-BCA2645F475C}"/>
          </ac:spMkLst>
        </pc:spChg>
      </pc:sldChg>
      <pc:sldChg chg="modSp mod">
        <pc:chgData name="Robert Fahoum" userId="3b26221d-b406-4c75-bfe7-5b06430e06f0" providerId="ADAL" clId="{DFBD99DA-A948-40A6-B03D-7E16C35E0FF6}" dt="2026-03-31T16:26:15.604" v="13" actId="6549"/>
        <pc:sldMkLst>
          <pc:docMk/>
          <pc:sldMk cId="3519366528" sldId="263"/>
        </pc:sldMkLst>
        <pc:spChg chg="mod">
          <ac:chgData name="Robert Fahoum" userId="3b26221d-b406-4c75-bfe7-5b06430e06f0" providerId="ADAL" clId="{DFBD99DA-A948-40A6-B03D-7E16C35E0FF6}" dt="2026-03-31T16:26:15.604" v="13" actId="6549"/>
          <ac:spMkLst>
            <pc:docMk/>
            <pc:sldMk cId="3519366528" sldId="263"/>
            <ac:spMk id="3" creationId="{D7F61773-631E-DB89-0BEB-A2CCFD60AD82}"/>
          </ac:spMkLst>
        </pc:spChg>
      </pc:sldChg>
      <pc:sldChg chg="modSp mod">
        <pc:chgData name="Robert Fahoum" userId="3b26221d-b406-4c75-bfe7-5b06430e06f0" providerId="ADAL" clId="{DFBD99DA-A948-40A6-B03D-7E16C35E0FF6}" dt="2026-03-31T16:26:28.736" v="14" actId="13926"/>
        <pc:sldMkLst>
          <pc:docMk/>
          <pc:sldMk cId="1037234561" sldId="264"/>
        </pc:sldMkLst>
        <pc:spChg chg="mod">
          <ac:chgData name="Robert Fahoum" userId="3b26221d-b406-4c75-bfe7-5b06430e06f0" providerId="ADAL" clId="{DFBD99DA-A948-40A6-B03D-7E16C35E0FF6}" dt="2026-03-31T16:26:28.736" v="14" actId="13926"/>
          <ac:spMkLst>
            <pc:docMk/>
            <pc:sldMk cId="1037234561" sldId="264"/>
            <ac:spMk id="3" creationId="{F434EA07-AFF1-C5F4-5C0C-9A8108BE897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98518-6C61-2CC4-2BEB-98A81A46E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35921-9622-5C84-9A97-86DD8CE83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6269B-3C89-E3EC-E209-30623038D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317F7-A2F5-9249-81D4-0D2A7659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5CD8B-60E0-E101-B97D-11E1856D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005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25C82-BC22-E508-FF56-5030B93C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9BBF6-97CD-F77B-67DC-378E3097C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F60BF-D9D1-5C5B-57BE-6226A109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2C300-5021-C2C9-B190-D2EB4E2F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6179D-1E70-B41F-A78C-70D616D7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187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FE92BA-5D89-226C-090F-5656B2445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E2CC26-701D-4D25-D454-37B33CE04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228C3-8F98-6DBA-B286-83A9ED0C9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280FB-7124-3B85-46F4-FE3E8EC65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3AE3B-C556-5485-4006-CE16251F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726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BC462-6785-8093-619F-677003C07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1020A-795F-A3E9-1E4F-7DFA7D46C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C455F-244B-075D-EDD6-B1DDC7BB1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EE1B3-2FCC-4473-454C-B4F33BB47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72B21-3FCF-7902-B641-FCF474BE5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769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9450D-B5B0-45D7-5884-65A09D794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368B2-BE10-CBB7-7995-A969ED25E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44983-BA82-B495-7DEE-865C905F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EBC3A-32E7-7F89-243C-26256F1B8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6B044-9042-ECEC-B592-5D8234E8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5514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B8D52-ECE3-214A-A3EE-301B2544C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EEDD6-DAFC-273B-535C-0DAC1367E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09945F-1F1C-03B4-0FCA-76A60A121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A2413-AD34-18A6-432F-0FE6F647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0BA45-0751-C47D-E3F0-B11BC3FE1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FBC2A-4705-58B7-CBF7-91067E6E9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83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B282-8340-C598-9CD6-4F554F1B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D183E-95AE-C62D-2B72-0AD484D1E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A0C8A-6413-39F2-2FA4-817A9EA65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FE7A2C-DCF7-BDC4-8DBA-7CE3B149D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894E4-AFFE-9F4A-0D0C-5DBA6C1024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530ABB-3A89-02B4-BCD6-6CB68C8E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8C053B-F1FF-C783-292D-D543C0A39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98B5C-87F6-1694-E96B-33AA21FA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068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FF44E-C1C3-DE4C-09F5-07E8509FE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B15B6-8562-C422-67A9-2A1452E2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2D0FD-6287-DEA9-6B1B-39648915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C263E-690E-50C4-FCBC-8E5B644C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033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3C4C89-384B-B15E-DE4B-64339AC99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6CF2C-220E-840A-02A6-6F162AF4F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43614-6511-E570-3CCB-254D2FC8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5698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395E4-FF45-8DD1-1148-1AAD45832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7B737-7726-C87F-64C5-749105955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38158-23CE-1960-2750-18ED408C4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B1174B-83B1-A955-D829-50294B3C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C32A3-9277-7141-CF1F-A2B2D6ED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4BDED-E3F8-5853-BDA5-38188CDB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327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25B7-C17D-1591-DF43-E543DE1FC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65562E-0D7D-5D41-BCFC-7A7AD8243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72754-CBBC-D984-923C-75347EA66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880F7-CF15-BC95-6FD6-7E63535C1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01A93-7C05-AB21-D242-5E699E48B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82CF92-A1D2-855E-158B-C14C9626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946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BECB79-B580-E067-5004-EFFD76FC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5A850-B56D-EDC3-8D6F-E2B5BCD7C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26605-77E6-D544-7488-FB3C66A7A3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BB38C0-FC4F-4B6A-A2DF-0D948C96BE93}" type="datetimeFigureOut">
              <a:rPr lang="en-CA" smtClean="0"/>
              <a:t>2026-03-31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5CBFA-4F5F-A419-83A5-BA8B15640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C4AA1-FB77-26F2-6A61-3C65E174E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6677E4-B27E-43D3-A59A-273D686E554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272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BA43B-8C60-6903-EE00-91CD162394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Seven Principles of Indigenous </a:t>
            </a:r>
            <a:r>
              <a:rPr lang="en-US" dirty="0" err="1"/>
              <a:t>Storywork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5180C-91B9-B6E3-1E6B-1EF6E63BCB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From Dr. </a:t>
            </a:r>
            <a:r>
              <a:rPr lang="en-US" dirty="0" err="1"/>
              <a:t>Jo-ann</a:t>
            </a:r>
            <a:r>
              <a:rPr lang="en-US" dirty="0"/>
              <a:t> Archibald’s </a:t>
            </a:r>
            <a:r>
              <a:rPr lang="en-US" i="1" dirty="0"/>
              <a:t>Indigenous </a:t>
            </a:r>
            <a:r>
              <a:rPr lang="en-US" i="1" dirty="0" err="1"/>
              <a:t>Storywork</a:t>
            </a:r>
            <a:r>
              <a:rPr lang="en-US" i="1" dirty="0"/>
              <a:t>: Educating the heart, mind, body, and spirit</a:t>
            </a:r>
            <a:r>
              <a:rPr lang="en-US" dirty="0"/>
              <a:t> (2008)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58041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CFEAF-6353-DCB2-8513-3AA27276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Seven Principles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48788-6731-F376-12C6-1EA385B5D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Respect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Responsibility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Reciprocity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Reverence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Holism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Interrelatedness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Synergy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944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3A253-0A81-0F41-EE9A-31830950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Respect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8F046-304F-59E3-94D0-0ED26C62C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ighlight>
                  <a:srgbClr val="00FFFF"/>
                </a:highlight>
              </a:rPr>
              <a:t>When writing a story, the writer needs to be respectful of the culture that they are working with</a:t>
            </a:r>
          </a:p>
          <a:p>
            <a:r>
              <a:rPr lang="en-US" dirty="0">
                <a:highlight>
                  <a:srgbClr val="00FFFF"/>
                </a:highlight>
              </a:rPr>
              <a:t>To show respect for the elders, information must be recorded correctly</a:t>
            </a:r>
          </a:p>
          <a:p>
            <a:r>
              <a:rPr lang="en-US" dirty="0">
                <a:highlight>
                  <a:srgbClr val="00FFFF"/>
                </a:highlight>
              </a:rPr>
              <a:t>Respect must also be given to the people who own and tell the stories</a:t>
            </a:r>
          </a:p>
          <a:p>
            <a:r>
              <a:rPr lang="en-US" dirty="0"/>
              <a:t>There is a great diversity in stories – stories may be told differently in different contexts or by different storytellers</a:t>
            </a:r>
          </a:p>
          <a:p>
            <a:r>
              <a:rPr lang="en-US" dirty="0"/>
              <a:t>Respect involves trust and patience</a:t>
            </a:r>
          </a:p>
          <a:p>
            <a:r>
              <a:rPr lang="en-US" dirty="0"/>
              <a:t>Listen with our three ears – our two ears and our heart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9034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52D2A-D2AE-EB4F-2E9B-B2C365F9A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91D7E-0D57-2A15-7B71-739703BD4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highlight>
                  <a:srgbClr val="00FFFF"/>
                </a:highlight>
              </a:rPr>
              <a:t>The researcher/writer must take ownership for any errors that they record</a:t>
            </a:r>
          </a:p>
          <a:p>
            <a:r>
              <a:rPr lang="en-US" dirty="0">
                <a:highlight>
                  <a:srgbClr val="00FFFF"/>
                </a:highlight>
              </a:rPr>
              <a:t>Build respectful working relationships</a:t>
            </a:r>
          </a:p>
          <a:p>
            <a:r>
              <a:rPr lang="en-US" dirty="0"/>
              <a:t>Be aware of and open to impact of colonial history</a:t>
            </a:r>
          </a:p>
          <a:p>
            <a:pPr lvl="1"/>
            <a:r>
              <a:rPr lang="en-US" dirty="0"/>
              <a:t>Stories and ceremonies were banned by law and the deepest parts of Indigenous cultures have been denied</a:t>
            </a:r>
          </a:p>
          <a:p>
            <a:r>
              <a:rPr lang="en-US" dirty="0">
                <a:highlight>
                  <a:srgbClr val="00FFFF"/>
                </a:highlight>
              </a:rPr>
              <a:t>Stories are still alive = resistance and resilience</a:t>
            </a:r>
          </a:p>
          <a:p>
            <a:r>
              <a:rPr lang="en-US" dirty="0"/>
              <a:t>Revitalization process takes time</a:t>
            </a:r>
          </a:p>
          <a:p>
            <a:r>
              <a:rPr lang="en-US" dirty="0"/>
              <a:t>“Each person who sits with the Elders in the circle of learning assumes a responsibility to either listen, to share, to teach, or to learn” (Archibald 63)</a:t>
            </a:r>
          </a:p>
        </p:txBody>
      </p:sp>
    </p:spTree>
    <p:extLst>
      <p:ext uri="{BB962C8B-B14F-4D97-AF65-F5344CB8AC3E}">
        <p14:creationId xmlns:p14="http://schemas.microsoft.com/office/powerpoint/2010/main" val="153804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85585-00CF-5EA9-49A0-929679EE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Reverence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FD668-F2B7-E16A-3B53-5E84C69A1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00FFFF"/>
                </a:highlight>
              </a:rPr>
              <a:t>Reverence for speech and its deep connection to truth</a:t>
            </a:r>
          </a:p>
          <a:p>
            <a:r>
              <a:rPr lang="en-US" dirty="0"/>
              <a:t>Learning to understand the relationships or sacred kinship with places – the land and the water</a:t>
            </a:r>
          </a:p>
          <a:p>
            <a:r>
              <a:rPr lang="en-US" dirty="0"/>
              <a:t>Take care of one’s inner spirit</a:t>
            </a:r>
          </a:p>
          <a:p>
            <a:r>
              <a:rPr lang="en-US" dirty="0"/>
              <a:t>“Reverence toward the spiritual are important dynamics of </a:t>
            </a:r>
            <a:r>
              <a:rPr lang="en-US" dirty="0" err="1"/>
              <a:t>storywork</a:t>
            </a:r>
            <a:r>
              <a:rPr lang="en-US" dirty="0"/>
              <a:t>” (48)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572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01BF-BC73-1DF2-B05D-8A01799CC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Reciprocity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5BCEA-1A06-18D8-353B-E3C1C69C5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Reciprocity is balance</a:t>
            </a:r>
          </a:p>
          <a:p>
            <a:r>
              <a:rPr lang="en-US" dirty="0">
                <a:highlight>
                  <a:srgbClr val="00FFFF"/>
                </a:highlight>
              </a:rPr>
              <a:t>If we are fortunate enough to receive teachings, it is important to give back and to share our learnings with others</a:t>
            </a:r>
          </a:p>
          <a:p>
            <a:r>
              <a:rPr lang="en-US" dirty="0">
                <a:highlight>
                  <a:srgbClr val="00FFFF"/>
                </a:highlight>
              </a:rPr>
              <a:t>Time and patience are required</a:t>
            </a:r>
          </a:p>
          <a:p>
            <a:r>
              <a:rPr lang="en-US" dirty="0"/>
              <a:t>When people work together, they must listen carefully and contemplate what they are hearing (50)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8498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247A1-0D5D-46EA-0D29-77E54000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Holism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44607-EC2A-419B-C8B8-BCA2645F4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Interconnectedness of spiritual, physical, intellectual, and emotional well-being</a:t>
            </a:r>
          </a:p>
          <a:p>
            <a:r>
              <a:rPr lang="en-US" dirty="0">
                <a:highlight>
                  <a:srgbClr val="00FFFF"/>
                </a:highlight>
              </a:rPr>
              <a:t>The whole community benefits from the story – individual, family, and community</a:t>
            </a:r>
          </a:p>
          <a:p>
            <a:r>
              <a:rPr lang="en-US" dirty="0"/>
              <a:t>How do we engage with the story with our whole selves?</a:t>
            </a:r>
          </a:p>
          <a:p>
            <a:r>
              <a:rPr lang="en-US" dirty="0"/>
              <a:t>Empathy</a:t>
            </a:r>
          </a:p>
          <a:p>
            <a:r>
              <a:rPr lang="en-US" dirty="0"/>
              <a:t>How can I change my actions? How can I put what I have learned in action?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4990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54E56-91DB-3EE6-3698-C5E13B278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Interrelatedness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61773-631E-DB89-0BEB-A2CCFD60A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know the story whole-heartedly</a:t>
            </a:r>
          </a:p>
          <a:p>
            <a:r>
              <a:rPr lang="en-US" dirty="0"/>
              <a:t>Problem-solving</a:t>
            </a:r>
          </a:p>
          <a:p>
            <a:r>
              <a:rPr lang="en-US" dirty="0">
                <a:highlight>
                  <a:srgbClr val="00FFFF"/>
                </a:highlight>
              </a:rPr>
              <a:t>Connection between different stories and personal learning</a:t>
            </a:r>
            <a:endParaRPr lang="en-CA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1936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6823F-971B-C4EB-D20E-81BD3214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Synergy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4EA07-AFF1-C5F4-5C0C-9A8108BE8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Works with holism and interrelatedness “to create powerful </a:t>
            </a:r>
            <a:r>
              <a:rPr lang="en-US" dirty="0" err="1"/>
              <a:t>storywork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understands that stories have the power to help with emotional health and wellness</a:t>
            </a:r>
            <a:r>
              <a:rPr lang="en-US" dirty="0"/>
              <a:t>” (x)</a:t>
            </a:r>
          </a:p>
          <a:p>
            <a:r>
              <a:rPr lang="en-US" dirty="0"/>
              <a:t>“The power of </a:t>
            </a:r>
            <a:r>
              <a:rPr lang="en-US" dirty="0" err="1"/>
              <a:t>storywork</a:t>
            </a:r>
            <a:r>
              <a:rPr lang="en-US" dirty="0"/>
              <a:t> to make meaning derives from a synergy between the story, the context in which the story is used, the way that the story is told, and how one listens to the story” (84)</a:t>
            </a:r>
          </a:p>
          <a:p>
            <a:r>
              <a:rPr lang="en-US" dirty="0"/>
              <a:t>“Aha” moments – where ‘sparks’ happen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723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458</Words>
  <Application>Microsoft Office PowerPoint</Application>
  <PresentationFormat>Widescreen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Seven Principles of Indigenous Storywork</vt:lpstr>
      <vt:lpstr>The Seven Principles</vt:lpstr>
      <vt:lpstr>Respect</vt:lpstr>
      <vt:lpstr>Responsibility</vt:lpstr>
      <vt:lpstr>Reverence</vt:lpstr>
      <vt:lpstr>Reciprocity</vt:lpstr>
      <vt:lpstr>Holism</vt:lpstr>
      <vt:lpstr>Interrelatedness</vt:lpstr>
      <vt:lpstr>Synergy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Fahoum</dc:creator>
  <cp:lastModifiedBy>Robert Fahoum</cp:lastModifiedBy>
  <cp:revision>1</cp:revision>
  <dcterms:created xsi:type="dcterms:W3CDTF">2025-09-16T16:57:38Z</dcterms:created>
  <dcterms:modified xsi:type="dcterms:W3CDTF">2026-03-31T16:26:31Z</dcterms:modified>
</cp:coreProperties>
</file>