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16"/>
  </p:handoutMasterIdLst>
  <p:sldIdLst>
    <p:sldId id="369" r:id="rId2"/>
    <p:sldId id="256" r:id="rId3"/>
    <p:sldId id="257" r:id="rId4"/>
    <p:sldId id="258" r:id="rId5"/>
    <p:sldId id="259" r:id="rId6"/>
    <p:sldId id="260" r:id="rId7"/>
    <p:sldId id="351" r:id="rId8"/>
    <p:sldId id="261" r:id="rId9"/>
    <p:sldId id="262" r:id="rId10"/>
    <p:sldId id="263" r:id="rId11"/>
    <p:sldId id="264" r:id="rId12"/>
    <p:sldId id="265" r:id="rId13"/>
    <p:sldId id="352" r:id="rId14"/>
    <p:sldId id="266" r:id="rId15"/>
    <p:sldId id="267" r:id="rId16"/>
    <p:sldId id="268" r:id="rId17"/>
    <p:sldId id="269" r:id="rId18"/>
    <p:sldId id="270" r:id="rId19"/>
    <p:sldId id="353" r:id="rId20"/>
    <p:sldId id="271" r:id="rId21"/>
    <p:sldId id="272" r:id="rId22"/>
    <p:sldId id="273" r:id="rId23"/>
    <p:sldId id="274" r:id="rId24"/>
    <p:sldId id="275" r:id="rId25"/>
    <p:sldId id="354" r:id="rId26"/>
    <p:sldId id="276" r:id="rId27"/>
    <p:sldId id="277" r:id="rId28"/>
    <p:sldId id="278" r:id="rId29"/>
    <p:sldId id="279" r:id="rId30"/>
    <p:sldId id="280" r:id="rId31"/>
    <p:sldId id="355" r:id="rId32"/>
    <p:sldId id="281" r:id="rId33"/>
    <p:sldId id="282" r:id="rId34"/>
    <p:sldId id="283" r:id="rId35"/>
    <p:sldId id="284" r:id="rId36"/>
    <p:sldId id="285" r:id="rId37"/>
    <p:sldId id="356" r:id="rId38"/>
    <p:sldId id="286" r:id="rId39"/>
    <p:sldId id="287" r:id="rId40"/>
    <p:sldId id="288" r:id="rId41"/>
    <p:sldId id="289" r:id="rId42"/>
    <p:sldId id="290" r:id="rId43"/>
    <p:sldId id="357" r:id="rId44"/>
    <p:sldId id="291" r:id="rId45"/>
    <p:sldId id="292" r:id="rId46"/>
    <p:sldId id="293" r:id="rId47"/>
    <p:sldId id="294" r:id="rId48"/>
    <p:sldId id="295" r:id="rId49"/>
    <p:sldId id="358" r:id="rId50"/>
    <p:sldId id="296" r:id="rId51"/>
    <p:sldId id="297" r:id="rId52"/>
    <p:sldId id="298" r:id="rId53"/>
    <p:sldId id="299" r:id="rId54"/>
    <p:sldId id="300" r:id="rId55"/>
    <p:sldId id="359" r:id="rId56"/>
    <p:sldId id="301" r:id="rId57"/>
    <p:sldId id="302" r:id="rId58"/>
    <p:sldId id="303" r:id="rId59"/>
    <p:sldId id="304" r:id="rId60"/>
    <p:sldId id="305" r:id="rId61"/>
    <p:sldId id="360" r:id="rId62"/>
    <p:sldId id="306" r:id="rId63"/>
    <p:sldId id="307" r:id="rId64"/>
    <p:sldId id="308" r:id="rId65"/>
    <p:sldId id="309" r:id="rId66"/>
    <p:sldId id="310" r:id="rId67"/>
    <p:sldId id="361" r:id="rId68"/>
    <p:sldId id="311" r:id="rId69"/>
    <p:sldId id="312" r:id="rId70"/>
    <p:sldId id="313" r:id="rId71"/>
    <p:sldId id="314" r:id="rId72"/>
    <p:sldId id="315" r:id="rId73"/>
    <p:sldId id="362" r:id="rId74"/>
    <p:sldId id="316" r:id="rId75"/>
    <p:sldId id="317" r:id="rId76"/>
    <p:sldId id="318" r:id="rId77"/>
    <p:sldId id="319" r:id="rId78"/>
    <p:sldId id="320" r:id="rId79"/>
    <p:sldId id="363" r:id="rId80"/>
    <p:sldId id="321" r:id="rId81"/>
    <p:sldId id="322" r:id="rId82"/>
    <p:sldId id="323" r:id="rId83"/>
    <p:sldId id="324" r:id="rId84"/>
    <p:sldId id="325" r:id="rId85"/>
    <p:sldId id="364" r:id="rId86"/>
    <p:sldId id="326" r:id="rId87"/>
    <p:sldId id="327" r:id="rId88"/>
    <p:sldId id="328" r:id="rId89"/>
    <p:sldId id="329" r:id="rId90"/>
    <p:sldId id="330" r:id="rId91"/>
    <p:sldId id="365" r:id="rId92"/>
    <p:sldId id="331" r:id="rId93"/>
    <p:sldId id="332" r:id="rId94"/>
    <p:sldId id="333" r:id="rId95"/>
    <p:sldId id="334" r:id="rId96"/>
    <p:sldId id="335" r:id="rId97"/>
    <p:sldId id="366" r:id="rId98"/>
    <p:sldId id="336" r:id="rId99"/>
    <p:sldId id="337" r:id="rId100"/>
    <p:sldId id="338" r:id="rId101"/>
    <p:sldId id="339" r:id="rId102"/>
    <p:sldId id="340" r:id="rId103"/>
    <p:sldId id="367" r:id="rId104"/>
    <p:sldId id="341" r:id="rId105"/>
    <p:sldId id="342" r:id="rId106"/>
    <p:sldId id="343" r:id="rId107"/>
    <p:sldId id="344" r:id="rId108"/>
    <p:sldId id="345" r:id="rId109"/>
    <p:sldId id="368" r:id="rId110"/>
    <p:sldId id="346" r:id="rId111"/>
    <p:sldId id="347" r:id="rId112"/>
    <p:sldId id="348" r:id="rId113"/>
    <p:sldId id="349" r:id="rId114"/>
    <p:sldId id="350" r:id="rId115"/>
  </p:sldIdLst>
  <p:sldSz cx="9144000" cy="6858000" type="screen4x3"/>
  <p:notesSz cx="9144000" cy="6858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83"/>
  </p:normalViewPr>
  <p:slideViewPr>
    <p:cSldViewPr snapToGrid="0" snapToObjects="1">
      <p:cViewPr varScale="1">
        <p:scale>
          <a:sx n="94" d="100"/>
          <a:sy n="94" d="100"/>
        </p:scale>
        <p:origin x="162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3C204F-4781-3E1F-63D2-4285969A84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3376AC-8B6D-88E0-EE26-6D986D7FB0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F4727050-E02C-4D33-858A-2778EDDEAA47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2757DC-AB4E-CD00-C805-F5981610EA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A81E5C-02AE-511C-B21C-1B04D2FF93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C4E5BB9-B1F1-49CB-A9C4-D6D93334137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3050A-0D5B-6870-F11A-656F280E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7A73B-9C6C-4F35-BFE1-116A5081F0DB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0247C-17F2-6F43-7661-F4E798F91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33223-E93E-753F-951D-A5C72CBC0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1B2647-674B-49F1-A9E4-F8D6F46009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7822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55901C-8B19-2A87-C887-FFB82796E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5D5C5-863F-4F83-AC81-14BE3BB416D8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745C4A-61BC-511E-129F-C26CC2443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DB927-7DB8-A268-68FA-CD890F0EE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7D8112-8C88-4659-8BD1-D2E9F35E82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8810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7FAEF-04A3-9884-02A0-E3A8E561C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AECFE-16AA-405A-8610-ACB7566CD424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EE4D4-6B3E-8853-8CBB-726FCE470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41192-33E8-C1F5-AC5C-547D8E895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C8BA4-4A28-41F1-B58E-DDB1659FE2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651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79A82-AA56-AC2F-E351-934BA79AC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E9E94-4244-4092-8774-8C747E0EFBE0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601DF-0FC7-A23F-2A3C-324ED393D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90333-A56F-C96C-AC81-1E01EFE64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05653C-F7AB-4066-AC62-CD46EA67EE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201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8E004-FBE7-EE1A-610B-00322CEE7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BAF55-9B5D-483F-96F0-86AA84BD83E9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6555A-8A2C-75B5-28F1-16C06233D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428B9-FF8E-110B-5A54-DA61ECB69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AEF21-E46E-4453-85F5-F37F86A86B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637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318793F-9FE5-5BC8-9E3A-9C1F82008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FD7E4-ACB1-48EE-9744-CCED743F3694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F8D267-EFB6-2121-FB5A-090ECDA18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54A93E8-F522-78C4-F070-313C18ECD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38A211-828A-4BC3-B725-731C623676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8774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2CC1A81-557E-731E-BE4F-23368FC34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0B74B-822D-4DA5-91C6-4FD71D83B0F6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EC999FF-DD27-FCB6-2301-30BB20552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93EDA2-5344-1B33-97A7-1EA6B2A77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04A819-7556-4AD1-AD15-301F9AB3E0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641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DF315FC-DAB5-B0F0-514E-D62148310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56526-CB3B-4AA5-B6ED-FDF9F8BC69C9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363230E-7422-3DDB-70B3-85F416E90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F9BF5B6-4BC5-18A3-11A9-192FD7B6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51AF36-FA0C-4E96-B442-6EEF0CDBB8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230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891F91C-0C49-C21C-6A16-A7735FD3D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B0610-3137-4925-BE0B-097E442375F7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167889D-32A1-C867-5D6E-10831F672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8E4102C-85E0-EA2D-8FD4-06E4BFAE0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A4904-1A2A-4000-980D-DFA9B7F5A9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572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12E7317-402E-A421-E81A-0D8379CB3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DA33D-1C53-4A99-8325-1D86F6553A1C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4620752-E9D6-856B-721C-CAF3B706F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B134701-00FF-9994-F0B8-D7E98097E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1C4902-9AB3-4CCC-804E-71130CD233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6816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5ED08CF-022F-E874-D521-DA7B535B3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73435-72C5-4B20-A8C2-832C1AE78824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92C4E8-0478-B1EC-FA89-99BEA97D5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2C7833D-2836-D4DD-D7F2-B9C0B9F3F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0FC1E-8671-42E4-B946-B51F1A1722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7849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993D790-144D-0B90-EE03-BC02DFC639F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C3B6FBF-847F-517F-47D9-0F73085514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0D723-2F61-7340-5320-00BD18A84D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  <a:latin typeface="Calibri" charset="0"/>
                <a:ea typeface="ＭＳ Ｐゴシック" charset="-128"/>
              </a:defRPr>
            </a:lvl1pPr>
          </a:lstStyle>
          <a:p>
            <a:pPr>
              <a:defRPr/>
            </a:pPr>
            <a:fld id="{51E7C9EE-8D87-43F1-BD4E-BE56F7CBC69D}" type="datetime1">
              <a:rPr lang="en-US" altLang="en-US"/>
              <a:pPr>
                <a:defRPr/>
              </a:pPr>
              <a:t>2/9/2025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18132-880F-00B8-3C9E-97E6053B11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542C5-8360-2507-D9E7-7E0D8487E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3D3D009-BCB8-473E-9C95-4656186CEBB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emf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lessonnumbers.pdf">
            <a:extLst>
              <a:ext uri="{FF2B5EF4-FFF2-40B4-BE49-F238E27FC236}">
                <a16:creationId xmlns:a16="http://schemas.microsoft.com/office/drawing/2014/main" id="{8E65A8A7-3A8E-3A73-85A9-7BB00CF64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75" y="0"/>
            <a:ext cx="9383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>
            <a:extLst>
              <a:ext uri="{FF2B5EF4-FFF2-40B4-BE49-F238E27FC236}">
                <a16:creationId xmlns:a16="http://schemas.microsoft.com/office/drawing/2014/main" id="{29959790-F594-0356-C38F-1A85D4A17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3" name="Picture 2" descr="list17_3.jpg">
            <a:extLst>
              <a:ext uri="{FF2B5EF4-FFF2-40B4-BE49-F238E27FC236}">
                <a16:creationId xmlns:a16="http://schemas.microsoft.com/office/drawing/2014/main" id="{C18E2043-4B5E-19E7-085A-B0F468F3A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24975" cy="739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7" name="Picture 2" descr="list17_4.jpg">
            <a:extLst>
              <a:ext uri="{FF2B5EF4-FFF2-40B4-BE49-F238E27FC236}">
                <a16:creationId xmlns:a16="http://schemas.microsoft.com/office/drawing/2014/main" id="{C478B06C-E5DE-5839-4D32-1350740E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1" name="Picture 2" descr="list17_5.jpg">
            <a:extLst>
              <a:ext uri="{FF2B5EF4-FFF2-40B4-BE49-F238E27FC236}">
                <a16:creationId xmlns:a16="http://schemas.microsoft.com/office/drawing/2014/main" id="{CDEBB88E-6ACF-CCA4-19E8-899D793E3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5" name="Picture 2" descr="lessonnumbers.pdf">
            <a:extLst>
              <a:ext uri="{FF2B5EF4-FFF2-40B4-BE49-F238E27FC236}">
                <a16:creationId xmlns:a16="http://schemas.microsoft.com/office/drawing/2014/main" id="{8B1E14B9-DEDE-8936-36E2-653112380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8" y="0"/>
            <a:ext cx="93027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09" name="Picture 2" descr="list18_1.jpg">
            <a:extLst>
              <a:ext uri="{FF2B5EF4-FFF2-40B4-BE49-F238E27FC236}">
                <a16:creationId xmlns:a16="http://schemas.microsoft.com/office/drawing/2014/main" id="{934E944F-D2BF-90BC-DAE9-87C1633A9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197975" cy="728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3" name="Picture 2" descr="list18_2.jpg">
            <a:extLst>
              <a:ext uri="{FF2B5EF4-FFF2-40B4-BE49-F238E27FC236}">
                <a16:creationId xmlns:a16="http://schemas.microsoft.com/office/drawing/2014/main" id="{98040AA0-8F87-B27C-8E77-6E231EC0A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12700"/>
            <a:ext cx="9326563" cy="738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7" name="Picture 2" descr="list18_3.jpg">
            <a:extLst>
              <a:ext uri="{FF2B5EF4-FFF2-40B4-BE49-F238E27FC236}">
                <a16:creationId xmlns:a16="http://schemas.microsoft.com/office/drawing/2014/main" id="{32B74EDE-A74D-1DBA-6969-215F03305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1" name="Picture 2" descr="list18_4.jpg">
            <a:extLst>
              <a:ext uri="{FF2B5EF4-FFF2-40B4-BE49-F238E27FC236}">
                <a16:creationId xmlns:a16="http://schemas.microsoft.com/office/drawing/2014/main" id="{3FFEB99C-31B4-76E0-6066-A00BF234E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39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5" name="Picture 2" descr="list18_5.jpg">
            <a:extLst>
              <a:ext uri="{FF2B5EF4-FFF2-40B4-BE49-F238E27FC236}">
                <a16:creationId xmlns:a16="http://schemas.microsoft.com/office/drawing/2014/main" id="{C228950C-86A7-76F6-DA83-61BC38E4F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29" name="Picture 2" descr="19.pdf">
            <a:extLst>
              <a:ext uri="{FF2B5EF4-FFF2-40B4-BE49-F238E27FC236}">
                <a16:creationId xmlns:a16="http://schemas.microsoft.com/office/drawing/2014/main" id="{5D7EBA2C-27A7-769D-46BC-50E36AC8C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8" y="0"/>
            <a:ext cx="9271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list2_4.jpg">
            <a:extLst>
              <a:ext uri="{FF2B5EF4-FFF2-40B4-BE49-F238E27FC236}">
                <a16:creationId xmlns:a16="http://schemas.microsoft.com/office/drawing/2014/main" id="{ADC3FF26-2714-9EA3-9219-9A5E77F9F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312275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3" name="Picture 2" descr="list19_1.jpg">
            <a:extLst>
              <a:ext uri="{FF2B5EF4-FFF2-40B4-BE49-F238E27FC236}">
                <a16:creationId xmlns:a16="http://schemas.microsoft.com/office/drawing/2014/main" id="{DA6FB0EB-7C39-D01F-72A7-9CC760D763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7" name="Picture 2" descr="list19_2.jpg">
            <a:extLst>
              <a:ext uri="{FF2B5EF4-FFF2-40B4-BE49-F238E27FC236}">
                <a16:creationId xmlns:a16="http://schemas.microsoft.com/office/drawing/2014/main" id="{5307DC9B-2BC5-D5DA-B3E2-1859D7B863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1" name="Picture 2" descr="list19_3.jpg">
            <a:extLst>
              <a:ext uri="{FF2B5EF4-FFF2-40B4-BE49-F238E27FC236}">
                <a16:creationId xmlns:a16="http://schemas.microsoft.com/office/drawing/2014/main" id="{793D75E2-6BED-D26B-DB4F-4DB7834FA4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12275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Picture 2" descr="list19_4.jpg">
            <a:extLst>
              <a:ext uri="{FF2B5EF4-FFF2-40B4-BE49-F238E27FC236}">
                <a16:creationId xmlns:a16="http://schemas.microsoft.com/office/drawing/2014/main" id="{4C15DC57-86C3-A6B6-D095-167A38D51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39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2" descr="list19_5.jpg">
            <a:extLst>
              <a:ext uri="{FF2B5EF4-FFF2-40B4-BE49-F238E27FC236}">
                <a16:creationId xmlns:a16="http://schemas.microsoft.com/office/drawing/2014/main" id="{426648C2-B074-9795-96C6-550F2359E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list2_5.jpg">
            <a:extLst>
              <a:ext uri="{FF2B5EF4-FFF2-40B4-BE49-F238E27FC236}">
                <a16:creationId xmlns:a16="http://schemas.microsoft.com/office/drawing/2014/main" id="{1B2FD4C4-06CE-7F86-6104-4422F9B59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312275" cy="724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lessonnumbers.pdf">
            <a:extLst>
              <a:ext uri="{FF2B5EF4-FFF2-40B4-BE49-F238E27FC236}">
                <a16:creationId xmlns:a16="http://schemas.microsoft.com/office/drawing/2014/main" id="{77AE4193-7535-BF87-F61F-40B8013B3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613" y="0"/>
            <a:ext cx="93027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list3_1.jpg">
            <a:extLst>
              <a:ext uri="{FF2B5EF4-FFF2-40B4-BE49-F238E27FC236}">
                <a16:creationId xmlns:a16="http://schemas.microsoft.com/office/drawing/2014/main" id="{FA7354BF-4A25-DC04-5F5F-B9D0C4519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312275" cy="724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list3_2.jpg">
            <a:extLst>
              <a:ext uri="{FF2B5EF4-FFF2-40B4-BE49-F238E27FC236}">
                <a16:creationId xmlns:a16="http://schemas.microsoft.com/office/drawing/2014/main" id="{35E6C4F1-7546-82D1-3C48-B483F34ED0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12700"/>
            <a:ext cx="9313863" cy="725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list3_3.jpg">
            <a:extLst>
              <a:ext uri="{FF2B5EF4-FFF2-40B4-BE49-F238E27FC236}">
                <a16:creationId xmlns:a16="http://schemas.microsoft.com/office/drawing/2014/main" id="{AE37A02E-8CCF-2C39-3811-BEB9C026B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213850" cy="730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list3_4.jpg">
            <a:extLst>
              <a:ext uri="{FF2B5EF4-FFF2-40B4-BE49-F238E27FC236}">
                <a16:creationId xmlns:a16="http://schemas.microsoft.com/office/drawing/2014/main" id="{FBC67FFC-B38B-F079-0990-82EF84B24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12275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list3_5.jpg">
            <a:extLst>
              <a:ext uri="{FF2B5EF4-FFF2-40B4-BE49-F238E27FC236}">
                <a16:creationId xmlns:a16="http://schemas.microsoft.com/office/drawing/2014/main" id="{9A91E99B-F578-BE14-E67D-26F9A2C9A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197975" cy="728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lessonnumbers.pdf">
            <a:extLst>
              <a:ext uri="{FF2B5EF4-FFF2-40B4-BE49-F238E27FC236}">
                <a16:creationId xmlns:a16="http://schemas.microsoft.com/office/drawing/2014/main" id="{8BFFB932-969A-165B-7424-76E4745AF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392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list1_1.jpg">
            <a:extLst>
              <a:ext uri="{FF2B5EF4-FFF2-40B4-BE49-F238E27FC236}">
                <a16:creationId xmlns:a16="http://schemas.microsoft.com/office/drawing/2014/main" id="{BE20E8C4-AB8C-1A38-3DCA-523CFD73F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724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list4_1.jpg">
            <a:extLst>
              <a:ext uri="{FF2B5EF4-FFF2-40B4-BE49-F238E27FC236}">
                <a16:creationId xmlns:a16="http://schemas.microsoft.com/office/drawing/2014/main" id="{DD40A0FE-289B-659C-1B5E-40E527572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724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list4_2.jpg">
            <a:extLst>
              <a:ext uri="{FF2B5EF4-FFF2-40B4-BE49-F238E27FC236}">
                <a16:creationId xmlns:a16="http://schemas.microsoft.com/office/drawing/2014/main" id="{0E73C5AA-E0E9-2766-2F18-52CA2A530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12700"/>
            <a:ext cx="9313863" cy="76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list4_3.jpg">
            <a:extLst>
              <a:ext uri="{FF2B5EF4-FFF2-40B4-BE49-F238E27FC236}">
                <a16:creationId xmlns:a16="http://schemas.microsoft.com/office/drawing/2014/main" id="{FA4C8B00-36DD-DA30-8588-64993C252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750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list4_4.jpg">
            <a:extLst>
              <a:ext uri="{FF2B5EF4-FFF2-40B4-BE49-F238E27FC236}">
                <a16:creationId xmlns:a16="http://schemas.microsoft.com/office/drawing/2014/main" id="{31C9D388-4DD9-0F56-318B-50E6AA72D4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12700"/>
            <a:ext cx="9313863" cy="750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list4_5.jpg">
            <a:extLst>
              <a:ext uri="{FF2B5EF4-FFF2-40B4-BE49-F238E27FC236}">
                <a16:creationId xmlns:a16="http://schemas.microsoft.com/office/drawing/2014/main" id="{79384737-58B4-9A98-7BC9-1BAD98EC4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12700"/>
            <a:ext cx="9326563" cy="750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lesson5.pdf">
            <a:extLst>
              <a:ext uri="{FF2B5EF4-FFF2-40B4-BE49-F238E27FC236}">
                <a16:creationId xmlns:a16="http://schemas.microsoft.com/office/drawing/2014/main" id="{8CB846DE-3EB5-F828-3B6E-F14A5F09B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2233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list5_1.jpg">
            <a:extLst>
              <a:ext uri="{FF2B5EF4-FFF2-40B4-BE49-F238E27FC236}">
                <a16:creationId xmlns:a16="http://schemas.microsoft.com/office/drawing/2014/main" id="{E3156371-2AD4-D1E2-66B2-7AA385555B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53551" cy="741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list5_2.jpg">
            <a:extLst>
              <a:ext uri="{FF2B5EF4-FFF2-40B4-BE49-F238E27FC236}">
                <a16:creationId xmlns:a16="http://schemas.microsoft.com/office/drawing/2014/main" id="{6C0E07BD-54CC-BCD0-5F30-68B0EF278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51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list5_3.jpg">
            <a:extLst>
              <a:ext uri="{FF2B5EF4-FFF2-40B4-BE49-F238E27FC236}">
                <a16:creationId xmlns:a16="http://schemas.microsoft.com/office/drawing/2014/main" id="{7C27CCC1-F9C5-BE3B-9638-149E5A952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12275" cy="764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list5_4.jpg">
            <a:extLst>
              <a:ext uri="{FF2B5EF4-FFF2-40B4-BE49-F238E27FC236}">
                <a16:creationId xmlns:a16="http://schemas.microsoft.com/office/drawing/2014/main" id="{D46A324D-FC20-3EAA-DDC8-E1BF4EA20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39263" cy="767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list1_2.jpg">
            <a:extLst>
              <a:ext uri="{FF2B5EF4-FFF2-40B4-BE49-F238E27FC236}">
                <a16:creationId xmlns:a16="http://schemas.microsoft.com/office/drawing/2014/main" id="{9DE06FBD-572C-728B-23DA-40DAD33B6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312275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list5_5.jpg">
            <a:extLst>
              <a:ext uri="{FF2B5EF4-FFF2-40B4-BE49-F238E27FC236}">
                <a16:creationId xmlns:a16="http://schemas.microsoft.com/office/drawing/2014/main" id="{79C73F9F-7875-DD8E-B251-6A0AEBB65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65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lessonnumbers.pdf">
            <a:extLst>
              <a:ext uri="{FF2B5EF4-FFF2-40B4-BE49-F238E27FC236}">
                <a16:creationId xmlns:a16="http://schemas.microsoft.com/office/drawing/2014/main" id="{AAF144DB-356D-11B0-FF44-D9E57D64E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233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list6_1.jpg">
            <a:extLst>
              <a:ext uri="{FF2B5EF4-FFF2-40B4-BE49-F238E27FC236}">
                <a16:creationId xmlns:a16="http://schemas.microsoft.com/office/drawing/2014/main" id="{2A08C502-DB68-F16A-F232-3E8FC6A07E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39263" cy="740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list6_2.jpg">
            <a:extLst>
              <a:ext uri="{FF2B5EF4-FFF2-40B4-BE49-F238E27FC236}">
                <a16:creationId xmlns:a16="http://schemas.microsoft.com/office/drawing/2014/main" id="{32D6A3A1-C39C-7FCE-430F-C0D8F2E7D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65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 descr="list6_3.jpg">
            <a:extLst>
              <a:ext uri="{FF2B5EF4-FFF2-40B4-BE49-F238E27FC236}">
                <a16:creationId xmlns:a16="http://schemas.microsoft.com/office/drawing/2014/main" id="{5307C1F8-2FBD-7754-9221-DD8A5359E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312275" cy="750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 descr="list6_4.jpg">
            <a:extLst>
              <a:ext uri="{FF2B5EF4-FFF2-40B4-BE49-F238E27FC236}">
                <a16:creationId xmlns:a16="http://schemas.microsoft.com/office/drawing/2014/main" id="{95500A6E-180C-522C-437C-57B98FB24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312275" cy="76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list6_5.jpg">
            <a:extLst>
              <a:ext uri="{FF2B5EF4-FFF2-40B4-BE49-F238E27FC236}">
                <a16:creationId xmlns:a16="http://schemas.microsoft.com/office/drawing/2014/main" id="{1C30C927-C137-6BA6-F971-CEF9A78DD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24975" cy="765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4" descr="lesson7.pdf">
            <a:extLst>
              <a:ext uri="{FF2B5EF4-FFF2-40B4-BE49-F238E27FC236}">
                <a16:creationId xmlns:a16="http://schemas.microsoft.com/office/drawing/2014/main" id="{89926538-83A5-AF2B-8605-6D0260727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613" y="0"/>
            <a:ext cx="92868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3" descr="list7_1.jpg">
            <a:extLst>
              <a:ext uri="{FF2B5EF4-FFF2-40B4-BE49-F238E27FC236}">
                <a16:creationId xmlns:a16="http://schemas.microsoft.com/office/drawing/2014/main" id="{876F8C27-AF49-93C4-466B-060AEDDE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12275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 descr="list7_2.jpg">
            <a:extLst>
              <a:ext uri="{FF2B5EF4-FFF2-40B4-BE49-F238E27FC236}">
                <a16:creationId xmlns:a16="http://schemas.microsoft.com/office/drawing/2014/main" id="{5A010A07-D7A6-6677-4B74-8809CE2A9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12275" cy="764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list1_3.jpg">
            <a:extLst>
              <a:ext uri="{FF2B5EF4-FFF2-40B4-BE49-F238E27FC236}">
                <a16:creationId xmlns:a16="http://schemas.microsoft.com/office/drawing/2014/main" id="{CDCA0A6F-1125-DDE7-176D-471B973B1C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339263" cy="740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 descr="list7_3.jpg">
            <a:extLst>
              <a:ext uri="{FF2B5EF4-FFF2-40B4-BE49-F238E27FC236}">
                <a16:creationId xmlns:a16="http://schemas.microsoft.com/office/drawing/2014/main" id="{ED87D3F3-44A5-D7DA-B5A4-4FAD04BB4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24975" cy="765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list7_4.jpg">
            <a:extLst>
              <a:ext uri="{FF2B5EF4-FFF2-40B4-BE49-F238E27FC236}">
                <a16:creationId xmlns:a16="http://schemas.microsoft.com/office/drawing/2014/main" id="{F04B3462-B90A-FA9B-5434-8E60834BA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-12700"/>
            <a:ext cx="9312276" cy="750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 descr="list7_5.jpg">
            <a:extLst>
              <a:ext uri="{FF2B5EF4-FFF2-40B4-BE49-F238E27FC236}">
                <a16:creationId xmlns:a16="http://schemas.microsoft.com/office/drawing/2014/main" id="{2A61EA5E-F765-8CF8-8BD5-D959F005F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324975" cy="765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1" descr="lessonnumbers.pdf">
            <a:extLst>
              <a:ext uri="{FF2B5EF4-FFF2-40B4-BE49-F238E27FC236}">
                <a16:creationId xmlns:a16="http://schemas.microsoft.com/office/drawing/2014/main" id="{C37B4315-FA54-A619-4EEB-C0C85E46D2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392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 descr="list8_1.jpg">
            <a:extLst>
              <a:ext uri="{FF2B5EF4-FFF2-40B4-BE49-F238E27FC236}">
                <a16:creationId xmlns:a16="http://schemas.microsoft.com/office/drawing/2014/main" id="{533A7D77-9CDD-2385-E1A6-8A995C533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24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 descr="list8_2.jpg">
            <a:extLst>
              <a:ext uri="{FF2B5EF4-FFF2-40B4-BE49-F238E27FC236}">
                <a16:creationId xmlns:a16="http://schemas.microsoft.com/office/drawing/2014/main" id="{24DEC4B2-91DC-D9DF-45DB-C3E106A40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39263" cy="767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 descr="list8_3.jpg">
            <a:extLst>
              <a:ext uri="{FF2B5EF4-FFF2-40B4-BE49-F238E27FC236}">
                <a16:creationId xmlns:a16="http://schemas.microsoft.com/office/drawing/2014/main" id="{63F73AD1-3190-445C-9432-EDDFBD363F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64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list8_4.jpg">
            <a:extLst>
              <a:ext uri="{FF2B5EF4-FFF2-40B4-BE49-F238E27FC236}">
                <a16:creationId xmlns:a16="http://schemas.microsoft.com/office/drawing/2014/main" id="{5C5207B8-5E87-3CDE-9CA3-87F90CEAB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65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 descr="list8_5.jpg">
            <a:extLst>
              <a:ext uri="{FF2B5EF4-FFF2-40B4-BE49-F238E27FC236}">
                <a16:creationId xmlns:a16="http://schemas.microsoft.com/office/drawing/2014/main" id="{29C4E6A4-E3C9-EBBF-ED62-72A4AF7392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24975" cy="765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1" descr="lessonnumbers.pdf">
            <a:extLst>
              <a:ext uri="{FF2B5EF4-FFF2-40B4-BE49-F238E27FC236}">
                <a16:creationId xmlns:a16="http://schemas.microsoft.com/office/drawing/2014/main" id="{9FAE0BD3-83C7-BE91-BE12-C79AABE76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392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list1_4.jpg">
            <a:extLst>
              <a:ext uri="{FF2B5EF4-FFF2-40B4-BE49-F238E27FC236}">
                <a16:creationId xmlns:a16="http://schemas.microsoft.com/office/drawing/2014/main" id="{7427FBD6-328C-BBE7-E2C1-49A4370A1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12275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 descr="list9_1.jpg">
            <a:extLst>
              <a:ext uri="{FF2B5EF4-FFF2-40B4-BE49-F238E27FC236}">
                <a16:creationId xmlns:a16="http://schemas.microsoft.com/office/drawing/2014/main" id="{642B9E09-9553-DDDF-0262-CA2601590D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51963" cy="741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Picture 2" descr="list9_2.jpg">
            <a:extLst>
              <a:ext uri="{FF2B5EF4-FFF2-40B4-BE49-F238E27FC236}">
                <a16:creationId xmlns:a16="http://schemas.microsoft.com/office/drawing/2014/main" id="{2875B845-2481-4849-9499-305263D4B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65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 descr="list9_3.jpg">
            <a:extLst>
              <a:ext uri="{FF2B5EF4-FFF2-40B4-BE49-F238E27FC236}">
                <a16:creationId xmlns:a16="http://schemas.microsoft.com/office/drawing/2014/main" id="{589B1A4C-0A68-5A2F-7BEA-119CACA80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12275" cy="764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2" descr="list9_4.jpg">
            <a:extLst>
              <a:ext uri="{FF2B5EF4-FFF2-40B4-BE49-F238E27FC236}">
                <a16:creationId xmlns:a16="http://schemas.microsoft.com/office/drawing/2014/main" id="{51BA876B-0D19-8F9B-7FAE-B5C01BA733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-26988"/>
            <a:ext cx="9326563" cy="751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" descr="list9_5.jpg">
            <a:extLst>
              <a:ext uri="{FF2B5EF4-FFF2-40B4-BE49-F238E27FC236}">
                <a16:creationId xmlns:a16="http://schemas.microsoft.com/office/drawing/2014/main" id="{D85A16FC-7DAA-C1E8-33EF-E3EB5E6C37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51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1" descr="lessonnumbers.pdf">
            <a:extLst>
              <a:ext uri="{FF2B5EF4-FFF2-40B4-BE49-F238E27FC236}">
                <a16:creationId xmlns:a16="http://schemas.microsoft.com/office/drawing/2014/main" id="{2FD8F3BA-A585-0C73-7B4C-F7528499E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392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 descr="list10_1.jpg">
            <a:extLst>
              <a:ext uri="{FF2B5EF4-FFF2-40B4-BE49-F238E27FC236}">
                <a16:creationId xmlns:a16="http://schemas.microsoft.com/office/drawing/2014/main" id="{8BED3D34-E5B6-0450-47A7-EE6051A15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37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2" descr="list10_2.jpg">
            <a:extLst>
              <a:ext uri="{FF2B5EF4-FFF2-40B4-BE49-F238E27FC236}">
                <a16:creationId xmlns:a16="http://schemas.microsoft.com/office/drawing/2014/main" id="{B08A2E44-99FF-1811-E1F9-4E9C793D3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53551" cy="768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 descr="list10_3.jpg">
            <a:extLst>
              <a:ext uri="{FF2B5EF4-FFF2-40B4-BE49-F238E27FC236}">
                <a16:creationId xmlns:a16="http://schemas.microsoft.com/office/drawing/2014/main" id="{6E4B4E37-3FE0-0E49-9478-FBE9DD4A6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88" y="-26988"/>
            <a:ext cx="9339263" cy="767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2" descr="list10_4.jpg">
            <a:extLst>
              <a:ext uri="{FF2B5EF4-FFF2-40B4-BE49-F238E27FC236}">
                <a16:creationId xmlns:a16="http://schemas.microsoft.com/office/drawing/2014/main" id="{E9BBC052-0FBF-86E9-786F-9F717F6C6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648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list1_5.jpg">
            <a:extLst>
              <a:ext uri="{FF2B5EF4-FFF2-40B4-BE49-F238E27FC236}">
                <a16:creationId xmlns:a16="http://schemas.microsoft.com/office/drawing/2014/main" id="{4A41FACF-EBB7-2590-A1A8-DB41442AB0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324975" cy="738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2" descr="list10_5.jpg">
            <a:extLst>
              <a:ext uri="{FF2B5EF4-FFF2-40B4-BE49-F238E27FC236}">
                <a16:creationId xmlns:a16="http://schemas.microsoft.com/office/drawing/2014/main" id="{8B20783C-81FC-DF93-7A39-4F301F54B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39688"/>
            <a:ext cx="9339263" cy="766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1" descr="lessonnumbers.pdf">
            <a:extLst>
              <a:ext uri="{FF2B5EF4-FFF2-40B4-BE49-F238E27FC236}">
                <a16:creationId xmlns:a16="http://schemas.microsoft.com/office/drawing/2014/main" id="{F3F3AB20-66EF-0A9F-5488-78DDD4642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2075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2" descr="list11_1.jpg">
            <a:extLst>
              <a:ext uri="{FF2B5EF4-FFF2-40B4-BE49-F238E27FC236}">
                <a16:creationId xmlns:a16="http://schemas.microsoft.com/office/drawing/2014/main" id="{FDD49A72-A17F-3FEE-AB74-8716FB355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-26988"/>
            <a:ext cx="9326563" cy="739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2" descr="list11_2.jpg">
            <a:extLst>
              <a:ext uri="{FF2B5EF4-FFF2-40B4-BE49-F238E27FC236}">
                <a16:creationId xmlns:a16="http://schemas.microsoft.com/office/drawing/2014/main" id="{47F3FB4E-9C5B-5331-03B6-1FC769E5D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57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 descr="list11_3.jpg">
            <a:extLst>
              <a:ext uri="{FF2B5EF4-FFF2-40B4-BE49-F238E27FC236}">
                <a16:creationId xmlns:a16="http://schemas.microsoft.com/office/drawing/2014/main" id="{52B13411-A293-5AE6-1265-31418A9B9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31326" cy="7581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2" descr="list11_4.jpg">
            <a:extLst>
              <a:ext uri="{FF2B5EF4-FFF2-40B4-BE49-F238E27FC236}">
                <a16:creationId xmlns:a16="http://schemas.microsoft.com/office/drawing/2014/main" id="{8F8794A5-27E9-E7C0-7663-D93E58D35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57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Picture 2" descr="list11_5.jpg">
            <a:extLst>
              <a:ext uri="{FF2B5EF4-FFF2-40B4-BE49-F238E27FC236}">
                <a16:creationId xmlns:a16="http://schemas.microsoft.com/office/drawing/2014/main" id="{B35779F9-2BB5-DEDD-0AC4-FB9EAF5F5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39263" cy="7588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1" descr="lessonnumbers.pdf">
            <a:extLst>
              <a:ext uri="{FF2B5EF4-FFF2-40B4-BE49-F238E27FC236}">
                <a16:creationId xmlns:a16="http://schemas.microsoft.com/office/drawing/2014/main" id="{0523027C-66E2-1B2A-A2CA-BD4711538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2233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Picture 2" descr="list12_1.jpg">
            <a:extLst>
              <a:ext uri="{FF2B5EF4-FFF2-40B4-BE49-F238E27FC236}">
                <a16:creationId xmlns:a16="http://schemas.microsoft.com/office/drawing/2014/main" id="{13B79C66-E345-3310-80AC-D5BFC0BAC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Picture 2" descr="list12_2.jpg">
            <a:extLst>
              <a:ext uri="{FF2B5EF4-FFF2-40B4-BE49-F238E27FC236}">
                <a16:creationId xmlns:a16="http://schemas.microsoft.com/office/drawing/2014/main" id="{B3B5AE75-CACA-4574-12CA-30FE9242C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53551" cy="759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 descr="lessonnumbers.pdf">
            <a:extLst>
              <a:ext uri="{FF2B5EF4-FFF2-40B4-BE49-F238E27FC236}">
                <a16:creationId xmlns:a16="http://schemas.microsoft.com/office/drawing/2014/main" id="{0C72A054-A013-DD2F-9D26-D226142CD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8113" y="0"/>
            <a:ext cx="93821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2" descr="list12_3.jpg">
            <a:extLst>
              <a:ext uri="{FF2B5EF4-FFF2-40B4-BE49-F238E27FC236}">
                <a16:creationId xmlns:a16="http://schemas.microsoft.com/office/drawing/2014/main" id="{D8739BE0-4E00-6939-BBA6-3E3587A27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418638" cy="765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2" descr="list12_4.jpg">
            <a:extLst>
              <a:ext uri="{FF2B5EF4-FFF2-40B4-BE49-F238E27FC236}">
                <a16:creationId xmlns:a16="http://schemas.microsoft.com/office/drawing/2014/main" id="{243C1C85-9BC6-E5E6-1B2D-DA0A556FF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2" descr="list12_5.jpg">
            <a:extLst>
              <a:ext uri="{FF2B5EF4-FFF2-40B4-BE49-F238E27FC236}">
                <a16:creationId xmlns:a16="http://schemas.microsoft.com/office/drawing/2014/main" id="{487A7BA5-E443-A899-1F59-D4781BB7E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2700"/>
            <a:ext cx="9312275" cy="742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Picture 1" descr="lessonnumbers.pdf">
            <a:extLst>
              <a:ext uri="{FF2B5EF4-FFF2-40B4-BE49-F238E27FC236}">
                <a16:creationId xmlns:a16="http://schemas.microsoft.com/office/drawing/2014/main" id="{DF500FB2-8272-FDF2-29BB-A92DF7ADA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551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2" descr="list13_1.jpg">
            <a:extLst>
              <a:ext uri="{FF2B5EF4-FFF2-40B4-BE49-F238E27FC236}">
                <a16:creationId xmlns:a16="http://schemas.microsoft.com/office/drawing/2014/main" id="{078FDBB8-FA6C-1011-2753-7F62D9B5A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39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Picture 2" descr="list13_2.jpg">
            <a:extLst>
              <a:ext uri="{FF2B5EF4-FFF2-40B4-BE49-F238E27FC236}">
                <a16:creationId xmlns:a16="http://schemas.microsoft.com/office/drawing/2014/main" id="{86C97925-C67F-1207-9B15-F60EBDC55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57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2" descr="list13_3.jpg">
            <a:extLst>
              <a:ext uri="{FF2B5EF4-FFF2-40B4-BE49-F238E27FC236}">
                <a16:creationId xmlns:a16="http://schemas.microsoft.com/office/drawing/2014/main" id="{777F9F32-1520-EA3D-78ED-5466685E3F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Picture 2" descr="list13_4.jpg">
            <a:extLst>
              <a:ext uri="{FF2B5EF4-FFF2-40B4-BE49-F238E27FC236}">
                <a16:creationId xmlns:a16="http://schemas.microsoft.com/office/drawing/2014/main" id="{747C198E-1A19-D956-FC10-D2A2F7DD0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5" name="Picture 2" descr="list13_5.jpg">
            <a:extLst>
              <a:ext uri="{FF2B5EF4-FFF2-40B4-BE49-F238E27FC236}">
                <a16:creationId xmlns:a16="http://schemas.microsoft.com/office/drawing/2014/main" id="{1C2D57F8-B10E-9C2A-451E-ECA5439E2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39688"/>
            <a:ext cx="9326563" cy="757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09" name="Picture 1" descr="lessonnumbers.pdf">
            <a:extLst>
              <a:ext uri="{FF2B5EF4-FFF2-40B4-BE49-F238E27FC236}">
                <a16:creationId xmlns:a16="http://schemas.microsoft.com/office/drawing/2014/main" id="{FB77EF39-F896-1154-B65C-986E0FB99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2392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list2_1.jpg">
            <a:extLst>
              <a:ext uri="{FF2B5EF4-FFF2-40B4-BE49-F238E27FC236}">
                <a16:creationId xmlns:a16="http://schemas.microsoft.com/office/drawing/2014/main" id="{9100A149-18DC-BABB-5784-B2BA97B07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724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Picture 2" descr="list14_1.jpg">
            <a:extLst>
              <a:ext uri="{FF2B5EF4-FFF2-40B4-BE49-F238E27FC236}">
                <a16:creationId xmlns:a16="http://schemas.microsoft.com/office/drawing/2014/main" id="{920FABA6-3B6B-6429-F909-1E5BC25083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231313" cy="731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Picture 2" descr="list14_2.jpg">
            <a:extLst>
              <a:ext uri="{FF2B5EF4-FFF2-40B4-BE49-F238E27FC236}">
                <a16:creationId xmlns:a16="http://schemas.microsoft.com/office/drawing/2014/main" id="{3C7786CB-A19E-75F4-8A27-0B591E202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39263" cy="7588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Picture 2" descr="list14_3.jpg">
            <a:extLst>
              <a:ext uri="{FF2B5EF4-FFF2-40B4-BE49-F238E27FC236}">
                <a16:creationId xmlns:a16="http://schemas.microsoft.com/office/drawing/2014/main" id="{B3BB4D33-5F17-4712-DADE-8D084A32B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57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Picture 2" descr="list14_4.jpg">
            <a:extLst>
              <a:ext uri="{FF2B5EF4-FFF2-40B4-BE49-F238E27FC236}">
                <a16:creationId xmlns:a16="http://schemas.microsoft.com/office/drawing/2014/main" id="{AD70611E-2EE7-D471-2873-32C1B2B19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57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Picture 2" descr="list14_5.jpg">
            <a:extLst>
              <a:ext uri="{FF2B5EF4-FFF2-40B4-BE49-F238E27FC236}">
                <a16:creationId xmlns:a16="http://schemas.microsoft.com/office/drawing/2014/main" id="{56C52A30-1742-1E8B-26B4-E32C3AA707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39263" cy="7588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3" name="Picture 1" descr="lessonnumbers.pdf">
            <a:extLst>
              <a:ext uri="{FF2B5EF4-FFF2-40B4-BE49-F238E27FC236}">
                <a16:creationId xmlns:a16="http://schemas.microsoft.com/office/drawing/2014/main" id="{868C69C9-42CB-EB1F-FE42-4381B7D48B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551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Picture 2" descr="list15_1.jpg">
            <a:extLst>
              <a:ext uri="{FF2B5EF4-FFF2-40B4-BE49-F238E27FC236}">
                <a16:creationId xmlns:a16="http://schemas.microsoft.com/office/drawing/2014/main" id="{320106AA-F150-FA90-F0F6-0FCCA22A2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100" y="-12700"/>
            <a:ext cx="9477375" cy="737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1" name="Picture 2" descr="list15_2.jpg">
            <a:extLst>
              <a:ext uri="{FF2B5EF4-FFF2-40B4-BE49-F238E27FC236}">
                <a16:creationId xmlns:a16="http://schemas.microsoft.com/office/drawing/2014/main" id="{603695AC-3658-A571-F13B-37DD38637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12275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Picture 2" descr="list15_3.jpg">
            <a:extLst>
              <a:ext uri="{FF2B5EF4-FFF2-40B4-BE49-F238E27FC236}">
                <a16:creationId xmlns:a16="http://schemas.microsoft.com/office/drawing/2014/main" id="{810A0E24-4B5C-1FD4-7C25-4121FCEA2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Picture 2" descr="list15_4.jpg">
            <a:extLst>
              <a:ext uri="{FF2B5EF4-FFF2-40B4-BE49-F238E27FC236}">
                <a16:creationId xmlns:a16="http://schemas.microsoft.com/office/drawing/2014/main" id="{E76C6BFA-85C8-CAA3-B5E7-9DE4C4E9C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12700"/>
            <a:ext cx="9313863" cy="756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list2_2.jpg">
            <a:extLst>
              <a:ext uri="{FF2B5EF4-FFF2-40B4-BE49-F238E27FC236}">
                <a16:creationId xmlns:a16="http://schemas.microsoft.com/office/drawing/2014/main" id="{828248AE-340C-90A5-F723-16DCB19F4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725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Picture 2" descr="list15_5.jpg">
            <a:extLst>
              <a:ext uri="{FF2B5EF4-FFF2-40B4-BE49-F238E27FC236}">
                <a16:creationId xmlns:a16="http://schemas.microsoft.com/office/drawing/2014/main" id="{3352EB47-4183-6570-6DDA-1220D0FF6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7" name="Picture 1" descr="lessonnumbers.pdf">
            <a:extLst>
              <a:ext uri="{FF2B5EF4-FFF2-40B4-BE49-F238E27FC236}">
                <a16:creationId xmlns:a16="http://schemas.microsoft.com/office/drawing/2014/main" id="{2D802FFA-2769-B7D8-E461-37693A60E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3925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Picture 2" descr="list16_1.jpg">
            <a:extLst>
              <a:ext uri="{FF2B5EF4-FFF2-40B4-BE49-F238E27FC236}">
                <a16:creationId xmlns:a16="http://schemas.microsoft.com/office/drawing/2014/main" id="{3419A7CB-3CC4-38D6-2152-ABA6D12F4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12275" cy="738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Picture 2" descr="list16_2.jpg">
            <a:extLst>
              <a:ext uri="{FF2B5EF4-FFF2-40B4-BE49-F238E27FC236}">
                <a16:creationId xmlns:a16="http://schemas.microsoft.com/office/drawing/2014/main" id="{275FB496-6F64-3EEF-27DB-61267400B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Picture 2" descr="list16_3.jpg">
            <a:extLst>
              <a:ext uri="{FF2B5EF4-FFF2-40B4-BE49-F238E27FC236}">
                <a16:creationId xmlns:a16="http://schemas.microsoft.com/office/drawing/2014/main" id="{08D2A636-61BD-E73D-D098-F3368D071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13863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3" name="Picture 2" descr="list16_4.jpg">
            <a:extLst>
              <a:ext uri="{FF2B5EF4-FFF2-40B4-BE49-F238E27FC236}">
                <a16:creationId xmlns:a16="http://schemas.microsoft.com/office/drawing/2014/main" id="{A7E1D139-082A-1341-FD46-7664D3B73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26563" cy="757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7" name="Picture 2" descr="list16_5.jpg">
            <a:extLst>
              <a:ext uri="{FF2B5EF4-FFF2-40B4-BE49-F238E27FC236}">
                <a16:creationId xmlns:a16="http://schemas.microsoft.com/office/drawing/2014/main" id="{A6923142-9389-76EE-887C-681D1F0C4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12700"/>
            <a:ext cx="9313863" cy="742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1" name="Picture 1" descr="lessonnumbers.pdf">
            <a:extLst>
              <a:ext uri="{FF2B5EF4-FFF2-40B4-BE49-F238E27FC236}">
                <a16:creationId xmlns:a16="http://schemas.microsoft.com/office/drawing/2014/main" id="{C0157182-4B54-4D14-1097-AFD8DFB7A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0"/>
            <a:ext cx="92233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5" name="Picture 2" descr="list17_1.jpg">
            <a:extLst>
              <a:ext uri="{FF2B5EF4-FFF2-40B4-BE49-F238E27FC236}">
                <a16:creationId xmlns:a16="http://schemas.microsoft.com/office/drawing/2014/main" id="{D4A0FD99-76E7-3F1A-75DE-826526CA88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339263" cy="740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89" name="Picture 2" descr="list17_2.jpg">
            <a:extLst>
              <a:ext uri="{FF2B5EF4-FFF2-40B4-BE49-F238E27FC236}">
                <a16:creationId xmlns:a16="http://schemas.microsoft.com/office/drawing/2014/main" id="{124C20C7-18B9-93E1-4359-9E02BDA9F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-26988"/>
            <a:ext cx="9339263" cy="740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2296</TotalTime>
  <Words>0</Words>
  <Application>Microsoft Office PowerPoint</Application>
  <PresentationFormat>On-screen Show (4:3)</PresentationFormat>
  <Paragraphs>0</Paragraphs>
  <Slides>114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114</vt:i4>
      </vt:variant>
    </vt:vector>
  </HeadingPairs>
  <TitlesOfParts>
    <vt:vector size="1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AVHS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Margo Johnson</dc:creator>
  <cp:lastModifiedBy>Randazzo Laura</cp:lastModifiedBy>
  <cp:revision>34</cp:revision>
  <dcterms:created xsi:type="dcterms:W3CDTF">2013-06-28T18:37:43Z</dcterms:created>
  <dcterms:modified xsi:type="dcterms:W3CDTF">2025-02-10T01:31:15Z</dcterms:modified>
</cp:coreProperties>
</file>